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Poppins"/>
      <p:regular r:id="rId23"/>
      <p:bold r:id="rId24"/>
      <p:italic r:id="rId25"/>
      <p:boldItalic r:id="rId26"/>
    </p:embeddedFont>
    <p:embeddedFont>
      <p:font typeface="Lato"/>
      <p:regular r:id="rId27"/>
      <p:bold r:id="rId28"/>
      <p:italic r:id="rId29"/>
      <p:boldItalic r:id="rId30"/>
    </p:embeddedFont>
    <p:embeddedFont>
      <p:font typeface="Poppins SemiBol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0">
          <p15:clr>
            <a:srgbClr val="9AA0A6"/>
          </p15:clr>
        </p15:guide>
        <p15:guide id="2" orient="horz" pos="400">
          <p15:clr>
            <a:srgbClr val="9AA0A6"/>
          </p15:clr>
        </p15:guide>
        <p15:guide id="3" orient="horz" pos="7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229CA4-6C34-4843-8B41-178154501326}">
  <a:tblStyle styleId="{16229CA4-6C34-4843-8B41-1781545013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0" orient="horz"/>
        <p:guide pos="400" orient="horz"/>
        <p:guide pos="792"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SemiBold-regular.fntdata"/><Relationship Id="rId30" Type="http://schemas.openxmlformats.org/officeDocument/2006/relationships/font" Target="fonts/Lato-boldItalic.fntdata"/><Relationship Id="rId33" Type="http://schemas.openxmlformats.org/officeDocument/2006/relationships/font" Target="fonts/PoppinsSemiBold-italic.fntdata"/><Relationship Id="rId32" Type="http://schemas.openxmlformats.org/officeDocument/2006/relationships/font" Target="fonts/PoppinsSemiBold-bold.fntdata"/><Relationship Id="rId34" Type="http://schemas.openxmlformats.org/officeDocument/2006/relationships/font" Target="fonts/Poppins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oppins-bold.fntdata"/><Relationship Id="rId23" Type="http://schemas.openxmlformats.org/officeDocument/2006/relationships/font" Target="fonts/Poppins-regular.fntdata"/><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Lato-bold.fntdata"/><Relationship Id="rId27" Type="http://schemas.openxmlformats.org/officeDocument/2006/relationships/font" Target="fonts/Lato-regular.fntdata"/><Relationship Id="rId29"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respondent.io/best-user-interview-quest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502d774ec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502d774ec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d14cc7eb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d14cc7eb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d14cc7e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d14cc7e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d14cc7eb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d14cc7eb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d14cc7eb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d14cc7e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d14cc7eb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3d14cc7eb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3cb97b494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3cb97b494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cb97b49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cb97b49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8fb863e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48fb863e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b025493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4b025493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d14cc7eb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3d14cc7eb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30b299fd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530b299fd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https://blog.respondent.io/best-user-interview-question</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d14cc7eb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3d14cc7eb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d14cc7eb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d14cc7eb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d14cc7eb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3d14cc7eb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21411" y="1305136"/>
            <a:ext cx="5739900" cy="2052600"/>
          </a:xfrm>
          <a:prstGeom prst="rect">
            <a:avLst/>
          </a:prstGeom>
        </p:spPr>
        <p:txBody>
          <a:bodyPr anchorCtr="0" anchor="ctr" bIns="91425" lIns="91425" spcFirstLastPara="1" rIns="91425" wrap="square" tIns="91425">
            <a:noAutofit/>
          </a:bodyPr>
          <a:lstStyle>
            <a:lvl1pPr lvl="0" algn="ctr">
              <a:spcBef>
                <a:spcPts val="1000"/>
              </a:spcBef>
              <a:spcAft>
                <a:spcPts val="0"/>
              </a:spcAft>
              <a:buSzPts val="5200"/>
              <a:buNone/>
              <a:defRPr b="1" sz="44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970300" y="3173408"/>
            <a:ext cx="3251700" cy="41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accent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type="tx">
  <p:cSld name="TITLE_AND_BODY">
    <p:spTree>
      <p:nvGrpSpPr>
        <p:cNvPr id="40" name="Shape 40"/>
        <p:cNvGrpSpPr/>
        <p:nvPr/>
      </p:nvGrpSpPr>
      <p:grpSpPr>
        <a:xfrm>
          <a:off x="0" y="0"/>
          <a:ext cx="0" cy="0"/>
          <a:chOff x="0" y="0"/>
          <a:chExt cx="0" cy="0"/>
        </a:xfrm>
      </p:grpSpPr>
      <p:sp>
        <p:nvSpPr>
          <p:cNvPr id="41" name="Google Shape;41;p11"/>
          <p:cNvSpPr txBox="1"/>
          <p:nvPr>
            <p:ph type="title"/>
          </p:nvPr>
        </p:nvSpPr>
        <p:spPr>
          <a:xfrm>
            <a:off x="607200" y="1026550"/>
            <a:ext cx="3290700" cy="53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11"/>
          <p:cNvSpPr txBox="1"/>
          <p:nvPr>
            <p:ph idx="1" type="body"/>
          </p:nvPr>
        </p:nvSpPr>
        <p:spPr>
          <a:xfrm>
            <a:off x="607200" y="1765237"/>
            <a:ext cx="3290700" cy="1208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 name="Google Shape;4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one column + picture">
  <p:cSld name="TITLE_AND_BODY_1">
    <p:spTree>
      <p:nvGrpSpPr>
        <p:cNvPr id="44" name="Shape 44"/>
        <p:cNvGrpSpPr/>
        <p:nvPr/>
      </p:nvGrpSpPr>
      <p:grpSpPr>
        <a:xfrm>
          <a:off x="0" y="0"/>
          <a:ext cx="0" cy="0"/>
          <a:chOff x="0" y="0"/>
          <a:chExt cx="0" cy="0"/>
        </a:xfrm>
      </p:grpSpPr>
      <p:sp>
        <p:nvSpPr>
          <p:cNvPr id="45" name="Google Shape;45;p12"/>
          <p:cNvSpPr txBox="1"/>
          <p:nvPr>
            <p:ph type="title"/>
          </p:nvPr>
        </p:nvSpPr>
        <p:spPr>
          <a:xfrm>
            <a:off x="607200" y="1026550"/>
            <a:ext cx="3936000" cy="539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2"/>
          <p:cNvSpPr txBox="1"/>
          <p:nvPr>
            <p:ph idx="1" type="body"/>
          </p:nvPr>
        </p:nvSpPr>
        <p:spPr>
          <a:xfrm>
            <a:off x="607200" y="1765200"/>
            <a:ext cx="3936000" cy="283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a:lvl1pPr>
            <a:lvl2pPr indent="-304800" lvl="1" marL="914400" rtl="0">
              <a:spcBef>
                <a:spcPts val="0"/>
              </a:spcBef>
              <a:spcAft>
                <a:spcPts val="0"/>
              </a:spcAft>
              <a:buSzPts val="1200"/>
              <a:buAutoNum type="alphaLcPeriod"/>
              <a:defRPr/>
            </a:lvl2pPr>
            <a:lvl3pPr indent="-304800" lvl="2" marL="1371600" rtl="0">
              <a:spcBef>
                <a:spcPts val="0"/>
              </a:spcBef>
              <a:spcAft>
                <a:spcPts val="0"/>
              </a:spcAft>
              <a:buSzPts val="1200"/>
              <a:buAutoNum type="romanLcPeriod"/>
              <a:defRPr/>
            </a:lvl3pPr>
            <a:lvl4pPr indent="-304800" lvl="3" marL="1828800" rtl="0">
              <a:spcBef>
                <a:spcPts val="0"/>
              </a:spcBef>
              <a:spcAft>
                <a:spcPts val="0"/>
              </a:spcAft>
              <a:buSzPts val="1200"/>
              <a:buAutoNum type="arabicPeriod"/>
              <a:defRPr/>
            </a:lvl4pPr>
            <a:lvl5pPr indent="-304800" lvl="4" marL="2286000" rtl="0">
              <a:spcBef>
                <a:spcPts val="0"/>
              </a:spcBef>
              <a:spcAft>
                <a:spcPts val="0"/>
              </a:spcAft>
              <a:buSzPts val="1200"/>
              <a:buAutoNum type="alphaLcPeriod"/>
              <a:defRPr/>
            </a:lvl5pPr>
            <a:lvl6pPr indent="-304800" lvl="5" marL="2743200" rtl="0">
              <a:spcBef>
                <a:spcPts val="0"/>
              </a:spcBef>
              <a:spcAft>
                <a:spcPts val="0"/>
              </a:spcAft>
              <a:buSzPts val="1200"/>
              <a:buAutoNum type="romanLcPeriod"/>
              <a:defRPr/>
            </a:lvl6pPr>
            <a:lvl7pPr indent="-304800" lvl="6" marL="3200400" rtl="0">
              <a:spcBef>
                <a:spcPts val="0"/>
              </a:spcBef>
              <a:spcAft>
                <a:spcPts val="0"/>
              </a:spcAft>
              <a:buSzPts val="1200"/>
              <a:buAutoNum type="arabicPeriod"/>
              <a:defRPr/>
            </a:lvl7pPr>
            <a:lvl8pPr indent="-304800" lvl="7" marL="3657600" rtl="0">
              <a:spcBef>
                <a:spcPts val="0"/>
              </a:spcBef>
              <a:spcAft>
                <a:spcPts val="0"/>
              </a:spcAft>
              <a:buSzPts val="1200"/>
              <a:buAutoNum type="alphaLcPeriod"/>
              <a:defRPr/>
            </a:lvl8pPr>
            <a:lvl9pPr indent="-304800" lvl="8" marL="4114800" rtl="0">
              <a:spcBef>
                <a:spcPts val="0"/>
              </a:spcBef>
              <a:spcAft>
                <a:spcPts val="0"/>
              </a:spcAft>
              <a:buSzPts val="1200"/>
              <a:buAutoNum type="romanLcPeriod"/>
              <a:defRPr/>
            </a:lvl9pPr>
          </a:lstStyle>
          <a:p/>
        </p:txBody>
      </p:sp>
      <p:sp>
        <p:nvSpPr>
          <p:cNvPr id="47" name="Google Shape;4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ext and list">
  <p:cSld name="TITLE_AND_BODY_1_1">
    <p:spTree>
      <p:nvGrpSpPr>
        <p:cNvPr id="48" name="Shape 48"/>
        <p:cNvGrpSpPr/>
        <p:nvPr/>
      </p:nvGrpSpPr>
      <p:grpSpPr>
        <a:xfrm>
          <a:off x="0" y="0"/>
          <a:ext cx="0" cy="0"/>
          <a:chOff x="0" y="0"/>
          <a:chExt cx="0" cy="0"/>
        </a:xfrm>
      </p:grpSpPr>
      <p:sp>
        <p:nvSpPr>
          <p:cNvPr id="49" name="Google Shape;49;p13"/>
          <p:cNvSpPr txBox="1"/>
          <p:nvPr>
            <p:ph type="title"/>
          </p:nvPr>
        </p:nvSpPr>
        <p:spPr>
          <a:xfrm>
            <a:off x="607200" y="1026550"/>
            <a:ext cx="39360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3"/>
          <p:cNvSpPr txBox="1"/>
          <p:nvPr>
            <p:ph idx="1" type="body"/>
          </p:nvPr>
        </p:nvSpPr>
        <p:spPr>
          <a:xfrm>
            <a:off x="607200" y="1781026"/>
            <a:ext cx="39360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52" name="Google Shape;52;p13"/>
          <p:cNvSpPr txBox="1"/>
          <p:nvPr>
            <p:ph idx="2" type="body"/>
          </p:nvPr>
        </p:nvSpPr>
        <p:spPr>
          <a:xfrm>
            <a:off x="607200" y="2640259"/>
            <a:ext cx="3936000" cy="178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p:cSld name="CUSTOM_3">
    <p:spTree>
      <p:nvGrpSpPr>
        <p:cNvPr id="53" name="Shape 53"/>
        <p:cNvGrpSpPr/>
        <p:nvPr/>
      </p:nvGrpSpPr>
      <p:grpSpPr>
        <a:xfrm>
          <a:off x="0" y="0"/>
          <a:ext cx="0" cy="0"/>
          <a:chOff x="0" y="0"/>
          <a:chExt cx="0" cy="0"/>
        </a:xfrm>
      </p:grpSpPr>
      <p:sp>
        <p:nvSpPr>
          <p:cNvPr id="54" name="Google Shape;54;p14"/>
          <p:cNvSpPr txBox="1"/>
          <p:nvPr>
            <p:ph type="title"/>
          </p:nvPr>
        </p:nvSpPr>
        <p:spPr>
          <a:xfrm>
            <a:off x="607200" y="1000729"/>
            <a:ext cx="3936000" cy="53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4"/>
          <p:cNvSpPr txBox="1"/>
          <p:nvPr>
            <p:ph idx="1" type="body"/>
          </p:nvPr>
        </p:nvSpPr>
        <p:spPr>
          <a:xfrm>
            <a:off x="607200" y="1781200"/>
            <a:ext cx="3290700" cy="742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56" name="Google Shape;56;p14"/>
          <p:cNvSpPr txBox="1"/>
          <p:nvPr>
            <p:ph idx="2" type="body"/>
          </p:nvPr>
        </p:nvSpPr>
        <p:spPr>
          <a:xfrm>
            <a:off x="607200" y="2646647"/>
            <a:ext cx="3290700" cy="178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57" name="Google Shape;57;p14"/>
          <p:cNvSpPr txBox="1"/>
          <p:nvPr>
            <p:ph idx="3" type="body"/>
          </p:nvPr>
        </p:nvSpPr>
        <p:spPr>
          <a:xfrm>
            <a:off x="4585130" y="1781200"/>
            <a:ext cx="3290700" cy="742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58" name="Google Shape;58;p14"/>
          <p:cNvSpPr txBox="1"/>
          <p:nvPr>
            <p:ph idx="4" type="body"/>
          </p:nvPr>
        </p:nvSpPr>
        <p:spPr>
          <a:xfrm>
            <a:off x="4585128" y="2646647"/>
            <a:ext cx="3290700" cy="178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wo columns 2">
  <p:cSld name="CUSTOM_3_1">
    <p:spTree>
      <p:nvGrpSpPr>
        <p:cNvPr id="59" name="Shape 59"/>
        <p:cNvGrpSpPr/>
        <p:nvPr/>
      </p:nvGrpSpPr>
      <p:grpSpPr>
        <a:xfrm>
          <a:off x="0" y="0"/>
          <a:ext cx="0" cy="0"/>
          <a:chOff x="0" y="0"/>
          <a:chExt cx="0" cy="0"/>
        </a:xfrm>
      </p:grpSpPr>
      <p:sp>
        <p:nvSpPr>
          <p:cNvPr id="60" name="Google Shape;60;p15"/>
          <p:cNvSpPr txBox="1"/>
          <p:nvPr>
            <p:ph type="title"/>
          </p:nvPr>
        </p:nvSpPr>
        <p:spPr>
          <a:xfrm>
            <a:off x="607200" y="1000729"/>
            <a:ext cx="3936000" cy="53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5"/>
          <p:cNvSpPr txBox="1"/>
          <p:nvPr>
            <p:ph idx="1" type="body"/>
          </p:nvPr>
        </p:nvSpPr>
        <p:spPr>
          <a:xfrm>
            <a:off x="607200" y="2181386"/>
            <a:ext cx="32907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62" name="Google Shape;62;p15"/>
          <p:cNvSpPr txBox="1"/>
          <p:nvPr>
            <p:ph idx="2" type="body"/>
          </p:nvPr>
        </p:nvSpPr>
        <p:spPr>
          <a:xfrm>
            <a:off x="607200" y="3040624"/>
            <a:ext cx="3290700" cy="1563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63" name="Google Shape;63;p15"/>
          <p:cNvSpPr txBox="1"/>
          <p:nvPr>
            <p:ph idx="3" type="body"/>
          </p:nvPr>
        </p:nvSpPr>
        <p:spPr>
          <a:xfrm>
            <a:off x="4600925" y="2181386"/>
            <a:ext cx="32907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64" name="Google Shape;64;p15"/>
          <p:cNvSpPr txBox="1"/>
          <p:nvPr>
            <p:ph idx="4" type="body"/>
          </p:nvPr>
        </p:nvSpPr>
        <p:spPr>
          <a:xfrm>
            <a:off x="4600925" y="3040624"/>
            <a:ext cx="3290700" cy="1563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65" name="Google Shape;65;p15"/>
          <p:cNvSpPr txBox="1"/>
          <p:nvPr>
            <p:ph idx="5" type="subTitle"/>
          </p:nvPr>
        </p:nvSpPr>
        <p:spPr>
          <a:xfrm>
            <a:off x="607200" y="1785575"/>
            <a:ext cx="32907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66" name="Google Shape;66;p15"/>
          <p:cNvSpPr txBox="1"/>
          <p:nvPr>
            <p:ph idx="6" type="subTitle"/>
          </p:nvPr>
        </p:nvSpPr>
        <p:spPr>
          <a:xfrm>
            <a:off x="4600925" y="1785575"/>
            <a:ext cx="32907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wo columns and list">
  <p:cSld name="TITLE_AND_BODY_1_1_1">
    <p:spTree>
      <p:nvGrpSpPr>
        <p:cNvPr id="67" name="Shape 67"/>
        <p:cNvGrpSpPr/>
        <p:nvPr/>
      </p:nvGrpSpPr>
      <p:grpSpPr>
        <a:xfrm>
          <a:off x="0" y="0"/>
          <a:ext cx="0" cy="0"/>
          <a:chOff x="0" y="0"/>
          <a:chExt cx="0" cy="0"/>
        </a:xfrm>
      </p:grpSpPr>
      <p:sp>
        <p:nvSpPr>
          <p:cNvPr id="68" name="Google Shape;68;p16"/>
          <p:cNvSpPr txBox="1"/>
          <p:nvPr>
            <p:ph type="title"/>
          </p:nvPr>
        </p:nvSpPr>
        <p:spPr>
          <a:xfrm>
            <a:off x="607200" y="1026550"/>
            <a:ext cx="39360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6"/>
          <p:cNvSpPr txBox="1"/>
          <p:nvPr>
            <p:ph idx="1" type="body"/>
          </p:nvPr>
        </p:nvSpPr>
        <p:spPr>
          <a:xfrm>
            <a:off x="607200" y="1781025"/>
            <a:ext cx="32907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71" name="Google Shape;71;p16"/>
          <p:cNvSpPr txBox="1"/>
          <p:nvPr>
            <p:ph idx="2" type="body"/>
          </p:nvPr>
        </p:nvSpPr>
        <p:spPr>
          <a:xfrm>
            <a:off x="607200" y="2640256"/>
            <a:ext cx="3290700" cy="178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72" name="Google Shape;72;p16"/>
          <p:cNvSpPr txBox="1"/>
          <p:nvPr>
            <p:ph idx="3" type="body"/>
          </p:nvPr>
        </p:nvSpPr>
        <p:spPr>
          <a:xfrm>
            <a:off x="4589631" y="1781025"/>
            <a:ext cx="32907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73" name="Google Shape;73;p16"/>
          <p:cNvSpPr txBox="1"/>
          <p:nvPr>
            <p:ph idx="4" type="body"/>
          </p:nvPr>
        </p:nvSpPr>
        <p:spPr>
          <a:xfrm>
            <a:off x="4589631" y="2640256"/>
            <a:ext cx="3290700" cy="178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wo columns and list 2">
  <p:cSld name="TITLE_AND_BODY_1_1_1_1">
    <p:spTree>
      <p:nvGrpSpPr>
        <p:cNvPr id="74" name="Shape 74"/>
        <p:cNvGrpSpPr/>
        <p:nvPr/>
      </p:nvGrpSpPr>
      <p:grpSpPr>
        <a:xfrm>
          <a:off x="0" y="0"/>
          <a:ext cx="0" cy="0"/>
          <a:chOff x="0" y="0"/>
          <a:chExt cx="0" cy="0"/>
        </a:xfrm>
      </p:grpSpPr>
      <p:sp>
        <p:nvSpPr>
          <p:cNvPr id="75" name="Google Shape;75;p17"/>
          <p:cNvSpPr txBox="1"/>
          <p:nvPr>
            <p:ph type="title"/>
          </p:nvPr>
        </p:nvSpPr>
        <p:spPr>
          <a:xfrm>
            <a:off x="607200" y="1026550"/>
            <a:ext cx="39360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7"/>
          <p:cNvSpPr txBox="1"/>
          <p:nvPr>
            <p:ph idx="1" type="body"/>
          </p:nvPr>
        </p:nvSpPr>
        <p:spPr>
          <a:xfrm>
            <a:off x="607200" y="2181386"/>
            <a:ext cx="32907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78" name="Google Shape;78;p17"/>
          <p:cNvSpPr txBox="1"/>
          <p:nvPr>
            <p:ph idx="2" type="body"/>
          </p:nvPr>
        </p:nvSpPr>
        <p:spPr>
          <a:xfrm>
            <a:off x="607200" y="3040624"/>
            <a:ext cx="3290700" cy="1563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79" name="Google Shape;79;p17"/>
          <p:cNvSpPr txBox="1"/>
          <p:nvPr>
            <p:ph idx="3" type="body"/>
          </p:nvPr>
        </p:nvSpPr>
        <p:spPr>
          <a:xfrm>
            <a:off x="4600925" y="2181386"/>
            <a:ext cx="32907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80" name="Google Shape;80;p17"/>
          <p:cNvSpPr txBox="1"/>
          <p:nvPr>
            <p:ph idx="4" type="body"/>
          </p:nvPr>
        </p:nvSpPr>
        <p:spPr>
          <a:xfrm>
            <a:off x="4600925" y="3040624"/>
            <a:ext cx="3290700" cy="1563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81" name="Google Shape;81;p17"/>
          <p:cNvSpPr txBox="1"/>
          <p:nvPr>
            <p:ph idx="5" type="subTitle"/>
          </p:nvPr>
        </p:nvSpPr>
        <p:spPr>
          <a:xfrm>
            <a:off x="607200" y="1785575"/>
            <a:ext cx="3290700" cy="358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200">
                <a:solidFill>
                  <a:schemeClr val="accent4"/>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2" name="Google Shape;82;p17"/>
          <p:cNvSpPr txBox="1"/>
          <p:nvPr>
            <p:ph idx="6" type="subTitle"/>
          </p:nvPr>
        </p:nvSpPr>
        <p:spPr>
          <a:xfrm>
            <a:off x="4600925" y="1785575"/>
            <a:ext cx="32907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and list" type="twoColTx">
  <p:cSld name="TITLE_AND_TWO_COLUMNS">
    <p:spTree>
      <p:nvGrpSpPr>
        <p:cNvPr id="83" name="Shape 83"/>
        <p:cNvGrpSpPr/>
        <p:nvPr/>
      </p:nvGrpSpPr>
      <p:grpSpPr>
        <a:xfrm>
          <a:off x="0" y="0"/>
          <a:ext cx="0" cy="0"/>
          <a:chOff x="0" y="0"/>
          <a:chExt cx="0" cy="0"/>
        </a:xfrm>
      </p:grpSpPr>
      <p:sp>
        <p:nvSpPr>
          <p:cNvPr id="84" name="Google Shape;8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8"/>
          <p:cNvSpPr txBox="1"/>
          <p:nvPr>
            <p:ph type="title"/>
          </p:nvPr>
        </p:nvSpPr>
        <p:spPr>
          <a:xfrm>
            <a:off x="607200" y="1026550"/>
            <a:ext cx="39360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8"/>
          <p:cNvSpPr txBox="1"/>
          <p:nvPr>
            <p:ph idx="1" type="body"/>
          </p:nvPr>
        </p:nvSpPr>
        <p:spPr>
          <a:xfrm>
            <a:off x="607200" y="1781025"/>
            <a:ext cx="19515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87" name="Google Shape;87;p18"/>
          <p:cNvSpPr txBox="1"/>
          <p:nvPr>
            <p:ph idx="2" type="body"/>
          </p:nvPr>
        </p:nvSpPr>
        <p:spPr>
          <a:xfrm>
            <a:off x="607200" y="2640253"/>
            <a:ext cx="1951500" cy="178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88" name="Google Shape;88;p18"/>
          <p:cNvSpPr txBox="1"/>
          <p:nvPr>
            <p:ph idx="3" type="body"/>
          </p:nvPr>
        </p:nvSpPr>
        <p:spPr>
          <a:xfrm>
            <a:off x="3596250" y="1781025"/>
            <a:ext cx="19515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89" name="Google Shape;89;p18"/>
          <p:cNvSpPr txBox="1"/>
          <p:nvPr>
            <p:ph idx="4" type="body"/>
          </p:nvPr>
        </p:nvSpPr>
        <p:spPr>
          <a:xfrm>
            <a:off x="3596250" y="2640253"/>
            <a:ext cx="1951500" cy="178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90" name="Google Shape;90;p18"/>
          <p:cNvSpPr txBox="1"/>
          <p:nvPr>
            <p:ph idx="5" type="body"/>
          </p:nvPr>
        </p:nvSpPr>
        <p:spPr>
          <a:xfrm>
            <a:off x="6588450" y="1781025"/>
            <a:ext cx="19515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91" name="Google Shape;91;p18"/>
          <p:cNvSpPr txBox="1"/>
          <p:nvPr>
            <p:ph idx="6" type="body"/>
          </p:nvPr>
        </p:nvSpPr>
        <p:spPr>
          <a:xfrm>
            <a:off x="6588450" y="2640253"/>
            <a:ext cx="1951500" cy="178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three columns">
  <p:cSld name="TITLE_AND_TWO_COLUMNS_1">
    <p:spTree>
      <p:nvGrpSpPr>
        <p:cNvPr id="92" name="Shape 92"/>
        <p:cNvGrpSpPr/>
        <p:nvPr/>
      </p:nvGrpSpPr>
      <p:grpSpPr>
        <a:xfrm>
          <a:off x="0" y="0"/>
          <a:ext cx="0" cy="0"/>
          <a:chOff x="0" y="0"/>
          <a:chExt cx="0" cy="0"/>
        </a:xfrm>
      </p:grpSpPr>
      <p:sp>
        <p:nvSpPr>
          <p:cNvPr id="93" name="Google Shape;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9"/>
          <p:cNvSpPr txBox="1"/>
          <p:nvPr>
            <p:ph type="title"/>
          </p:nvPr>
        </p:nvSpPr>
        <p:spPr>
          <a:xfrm>
            <a:off x="607200" y="1026550"/>
            <a:ext cx="39360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9"/>
          <p:cNvSpPr txBox="1"/>
          <p:nvPr>
            <p:ph idx="1" type="body"/>
          </p:nvPr>
        </p:nvSpPr>
        <p:spPr>
          <a:xfrm>
            <a:off x="607200" y="2178125"/>
            <a:ext cx="1951500" cy="224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96" name="Google Shape;96;p19"/>
          <p:cNvSpPr txBox="1"/>
          <p:nvPr>
            <p:ph idx="2" type="body"/>
          </p:nvPr>
        </p:nvSpPr>
        <p:spPr>
          <a:xfrm>
            <a:off x="3596250" y="2178125"/>
            <a:ext cx="1951500" cy="224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97" name="Google Shape;97;p19"/>
          <p:cNvSpPr txBox="1"/>
          <p:nvPr>
            <p:ph idx="3" type="body"/>
          </p:nvPr>
        </p:nvSpPr>
        <p:spPr>
          <a:xfrm>
            <a:off x="6588450" y="2178125"/>
            <a:ext cx="1951500" cy="224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98" name="Google Shape;98;p19"/>
          <p:cNvSpPr txBox="1"/>
          <p:nvPr>
            <p:ph idx="4" type="subTitle"/>
          </p:nvPr>
        </p:nvSpPr>
        <p:spPr>
          <a:xfrm>
            <a:off x="607200" y="1785575"/>
            <a:ext cx="19515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99" name="Google Shape;99;p19"/>
          <p:cNvSpPr txBox="1"/>
          <p:nvPr>
            <p:ph idx="5" type="subTitle"/>
          </p:nvPr>
        </p:nvSpPr>
        <p:spPr>
          <a:xfrm>
            <a:off x="6588450" y="1785575"/>
            <a:ext cx="19515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0" name="Google Shape;100;p19"/>
          <p:cNvSpPr txBox="1"/>
          <p:nvPr>
            <p:ph idx="6" type="subTitle"/>
          </p:nvPr>
        </p:nvSpPr>
        <p:spPr>
          <a:xfrm>
            <a:off x="3597825" y="1785575"/>
            <a:ext cx="19515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1">
  <p:cSld name="TITLE_AND_TWO_COLUMNS_1_1">
    <p:spTree>
      <p:nvGrpSpPr>
        <p:cNvPr id="101" name="Shape 101"/>
        <p:cNvGrpSpPr/>
        <p:nvPr/>
      </p:nvGrpSpPr>
      <p:grpSpPr>
        <a:xfrm>
          <a:off x="0" y="0"/>
          <a:ext cx="0" cy="0"/>
          <a:chOff x="0" y="0"/>
          <a:chExt cx="0" cy="0"/>
        </a:xfrm>
      </p:grpSpPr>
      <p:sp>
        <p:nvSpPr>
          <p:cNvPr id="102" name="Google Shape;10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0"/>
          <p:cNvSpPr txBox="1"/>
          <p:nvPr>
            <p:ph type="title"/>
          </p:nvPr>
        </p:nvSpPr>
        <p:spPr>
          <a:xfrm>
            <a:off x="607200" y="1026550"/>
            <a:ext cx="39360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0"/>
          <p:cNvSpPr txBox="1"/>
          <p:nvPr>
            <p:ph idx="1" type="body"/>
          </p:nvPr>
        </p:nvSpPr>
        <p:spPr>
          <a:xfrm>
            <a:off x="607200" y="2178125"/>
            <a:ext cx="1951500" cy="224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05" name="Google Shape;105;p20"/>
          <p:cNvSpPr txBox="1"/>
          <p:nvPr>
            <p:ph idx="2" type="body"/>
          </p:nvPr>
        </p:nvSpPr>
        <p:spPr>
          <a:xfrm>
            <a:off x="2600950" y="2178125"/>
            <a:ext cx="1951500" cy="224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06" name="Google Shape;106;p20"/>
          <p:cNvSpPr txBox="1"/>
          <p:nvPr>
            <p:ph idx="3" type="body"/>
          </p:nvPr>
        </p:nvSpPr>
        <p:spPr>
          <a:xfrm>
            <a:off x="6588450" y="2178125"/>
            <a:ext cx="1951500" cy="224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07" name="Google Shape;107;p20"/>
          <p:cNvSpPr txBox="1"/>
          <p:nvPr>
            <p:ph idx="4" type="subTitle"/>
          </p:nvPr>
        </p:nvSpPr>
        <p:spPr>
          <a:xfrm>
            <a:off x="607200" y="1785575"/>
            <a:ext cx="19515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8" name="Google Shape;108;p20"/>
          <p:cNvSpPr txBox="1"/>
          <p:nvPr>
            <p:ph idx="5" type="subTitle"/>
          </p:nvPr>
        </p:nvSpPr>
        <p:spPr>
          <a:xfrm>
            <a:off x="6588450" y="1785575"/>
            <a:ext cx="19515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9" name="Google Shape;109;p20"/>
          <p:cNvSpPr txBox="1"/>
          <p:nvPr>
            <p:ph idx="6" type="subTitle"/>
          </p:nvPr>
        </p:nvSpPr>
        <p:spPr>
          <a:xfrm>
            <a:off x="2600950" y="1785575"/>
            <a:ext cx="19515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0" name="Google Shape;110;p20"/>
          <p:cNvSpPr txBox="1"/>
          <p:nvPr>
            <p:ph idx="7" type="body"/>
          </p:nvPr>
        </p:nvSpPr>
        <p:spPr>
          <a:xfrm>
            <a:off x="4594700" y="2178125"/>
            <a:ext cx="1951500" cy="224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11" name="Google Shape;111;p20"/>
          <p:cNvSpPr txBox="1"/>
          <p:nvPr>
            <p:ph idx="8" type="subTitle"/>
          </p:nvPr>
        </p:nvSpPr>
        <p:spPr>
          <a:xfrm>
            <a:off x="4594700" y="1785575"/>
            <a:ext cx="19515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_2">
    <p:spTree>
      <p:nvGrpSpPr>
        <p:cNvPr id="112" name="Shape 112"/>
        <p:cNvGrpSpPr/>
        <p:nvPr/>
      </p:nvGrpSpPr>
      <p:grpSpPr>
        <a:xfrm>
          <a:off x="0" y="0"/>
          <a:ext cx="0" cy="0"/>
          <a:chOff x="0" y="0"/>
          <a:chExt cx="0" cy="0"/>
        </a:xfrm>
      </p:grpSpPr>
      <p:sp>
        <p:nvSpPr>
          <p:cNvPr id="113" name="Google Shape;11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21"/>
          <p:cNvSpPr txBox="1"/>
          <p:nvPr>
            <p:ph idx="1" type="body"/>
          </p:nvPr>
        </p:nvSpPr>
        <p:spPr>
          <a:xfrm>
            <a:off x="607200" y="1566800"/>
            <a:ext cx="1865100" cy="2554800"/>
          </a:xfrm>
          <a:prstGeom prst="rect">
            <a:avLst/>
          </a:prstGeom>
          <a:solidFill>
            <a:srgbClr val="F5F5F5"/>
          </a:solidFill>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000">
                <a:solidFill>
                  <a:srgbClr val="3C4856"/>
                </a:solidFill>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15" name="Google Shape;115;p21"/>
          <p:cNvSpPr txBox="1"/>
          <p:nvPr>
            <p:ph idx="2" type="body"/>
          </p:nvPr>
        </p:nvSpPr>
        <p:spPr>
          <a:xfrm>
            <a:off x="2629750" y="1566800"/>
            <a:ext cx="1865100" cy="2554800"/>
          </a:xfrm>
          <a:prstGeom prst="rect">
            <a:avLst/>
          </a:prstGeom>
          <a:solidFill>
            <a:srgbClr val="F5F5F5"/>
          </a:solidFill>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000">
                <a:solidFill>
                  <a:srgbClr val="3C4856"/>
                </a:solidFill>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16" name="Google Shape;116;p21"/>
          <p:cNvSpPr txBox="1"/>
          <p:nvPr>
            <p:ph idx="3" type="body"/>
          </p:nvPr>
        </p:nvSpPr>
        <p:spPr>
          <a:xfrm>
            <a:off x="6674850" y="1566800"/>
            <a:ext cx="1865100" cy="2554800"/>
          </a:xfrm>
          <a:prstGeom prst="rect">
            <a:avLst/>
          </a:prstGeom>
          <a:solidFill>
            <a:srgbClr val="F5F5F5"/>
          </a:solidFill>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000">
                <a:solidFill>
                  <a:srgbClr val="3C4856"/>
                </a:solidFill>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17" name="Google Shape;117;p21"/>
          <p:cNvSpPr txBox="1"/>
          <p:nvPr>
            <p:ph idx="4" type="subTitle"/>
          </p:nvPr>
        </p:nvSpPr>
        <p:spPr>
          <a:xfrm>
            <a:off x="607200" y="3445725"/>
            <a:ext cx="14028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000">
                <a:solidFill>
                  <a:srgbClr val="3C4856"/>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8" name="Google Shape;118;p21"/>
          <p:cNvSpPr txBox="1"/>
          <p:nvPr>
            <p:ph idx="5" type="subTitle"/>
          </p:nvPr>
        </p:nvSpPr>
        <p:spPr>
          <a:xfrm>
            <a:off x="6674850" y="3445725"/>
            <a:ext cx="14028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000">
                <a:solidFill>
                  <a:srgbClr val="3C4856"/>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9" name="Google Shape;119;p21"/>
          <p:cNvSpPr txBox="1"/>
          <p:nvPr>
            <p:ph idx="6" type="subTitle"/>
          </p:nvPr>
        </p:nvSpPr>
        <p:spPr>
          <a:xfrm>
            <a:off x="2629750" y="3445725"/>
            <a:ext cx="14028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000">
                <a:solidFill>
                  <a:srgbClr val="3C4856"/>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0" name="Google Shape;120;p21"/>
          <p:cNvSpPr txBox="1"/>
          <p:nvPr>
            <p:ph idx="7" type="body"/>
          </p:nvPr>
        </p:nvSpPr>
        <p:spPr>
          <a:xfrm>
            <a:off x="4652300" y="1566800"/>
            <a:ext cx="1865100" cy="2554800"/>
          </a:xfrm>
          <a:prstGeom prst="rect">
            <a:avLst/>
          </a:prstGeom>
          <a:solidFill>
            <a:srgbClr val="F5F5F5"/>
          </a:solidFill>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000">
                <a:solidFill>
                  <a:srgbClr val="3C4856"/>
                </a:solidFill>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21" name="Google Shape;121;p21"/>
          <p:cNvSpPr txBox="1"/>
          <p:nvPr>
            <p:ph idx="8" type="subTitle"/>
          </p:nvPr>
        </p:nvSpPr>
        <p:spPr>
          <a:xfrm>
            <a:off x="4652300" y="3445725"/>
            <a:ext cx="1402800" cy="35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000">
                <a:solidFill>
                  <a:srgbClr val="3C4856"/>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2" name="Google Shape;122;p21"/>
          <p:cNvSpPr txBox="1"/>
          <p:nvPr>
            <p:ph type="title"/>
          </p:nvPr>
        </p:nvSpPr>
        <p:spPr>
          <a:xfrm>
            <a:off x="606900" y="679257"/>
            <a:ext cx="59316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23" name="Google Shape;123;p21"/>
          <p:cNvSpPr txBox="1"/>
          <p:nvPr>
            <p:ph idx="9" type="title"/>
          </p:nvPr>
        </p:nvSpPr>
        <p:spPr>
          <a:xfrm>
            <a:off x="4571300" y="421568"/>
            <a:ext cx="3972000" cy="299100"/>
          </a:xfrm>
          <a:prstGeom prst="rect">
            <a:avLst/>
          </a:prstGeom>
        </p:spPr>
        <p:txBody>
          <a:bodyPr anchorCtr="0" anchor="b" bIns="54850" lIns="91425" spcFirstLastPara="1" rIns="91425" wrap="square" tIns="91425">
            <a:noAutofit/>
          </a:bodyPr>
          <a:lstStyle>
            <a:lvl1pPr lvl="0" rtl="0" algn="r">
              <a:spcBef>
                <a:spcPts val="0"/>
              </a:spcBef>
              <a:spcAft>
                <a:spcPts val="0"/>
              </a:spcAft>
              <a:buSzPts val="1800"/>
              <a:buNone/>
              <a:defRPr b="0" sz="1100">
                <a:solidFill>
                  <a:schemeClr val="accent4"/>
                </a:solidFill>
                <a:latin typeface="Poppins SemiBold"/>
                <a:ea typeface="Poppins SemiBold"/>
                <a:cs typeface="Poppins SemiBold"/>
                <a:sym typeface="Poppins SemiBold"/>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24" name="Google Shape;124;p21"/>
          <p:cNvSpPr txBox="1"/>
          <p:nvPr>
            <p:ph idx="13" type="title"/>
          </p:nvPr>
        </p:nvSpPr>
        <p:spPr>
          <a:xfrm>
            <a:off x="606900" y="436275"/>
            <a:ext cx="1955100" cy="245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0" sz="900">
                <a:solidFill>
                  <a:schemeClr val="accent4"/>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nd four columns 2">
  <p:cSld name="TITLE_AND_TWO_COLUMNS_1_1_1">
    <p:spTree>
      <p:nvGrpSpPr>
        <p:cNvPr id="125" name="Shape 125"/>
        <p:cNvGrpSpPr/>
        <p:nvPr/>
      </p:nvGrpSpPr>
      <p:grpSpPr>
        <a:xfrm>
          <a:off x="0" y="0"/>
          <a:ext cx="0" cy="0"/>
          <a:chOff x="0" y="0"/>
          <a:chExt cx="0" cy="0"/>
        </a:xfrm>
      </p:grpSpPr>
      <p:sp>
        <p:nvSpPr>
          <p:cNvPr id="126" name="Google Shape;12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2"/>
          <p:cNvSpPr txBox="1"/>
          <p:nvPr>
            <p:ph type="title"/>
          </p:nvPr>
        </p:nvSpPr>
        <p:spPr>
          <a:xfrm>
            <a:off x="607200" y="1026550"/>
            <a:ext cx="39360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22"/>
          <p:cNvSpPr txBox="1"/>
          <p:nvPr>
            <p:ph idx="1" type="body"/>
          </p:nvPr>
        </p:nvSpPr>
        <p:spPr>
          <a:xfrm>
            <a:off x="3314406" y="1785575"/>
            <a:ext cx="3936000" cy="53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29" name="Google Shape;129;p22"/>
          <p:cNvSpPr txBox="1"/>
          <p:nvPr>
            <p:ph idx="2" type="body"/>
          </p:nvPr>
        </p:nvSpPr>
        <p:spPr>
          <a:xfrm>
            <a:off x="3314406" y="3305922"/>
            <a:ext cx="3936000" cy="53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30" name="Google Shape;130;p22"/>
          <p:cNvSpPr txBox="1"/>
          <p:nvPr>
            <p:ph idx="3" type="body"/>
          </p:nvPr>
        </p:nvSpPr>
        <p:spPr>
          <a:xfrm>
            <a:off x="3314406" y="4066095"/>
            <a:ext cx="3936000" cy="53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31" name="Google Shape;131;p22"/>
          <p:cNvSpPr txBox="1"/>
          <p:nvPr>
            <p:ph idx="4" type="subTitle"/>
          </p:nvPr>
        </p:nvSpPr>
        <p:spPr>
          <a:xfrm>
            <a:off x="1301106" y="1785575"/>
            <a:ext cx="19515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2" name="Google Shape;132;p22"/>
          <p:cNvSpPr txBox="1"/>
          <p:nvPr>
            <p:ph idx="5" type="subTitle"/>
          </p:nvPr>
        </p:nvSpPr>
        <p:spPr>
          <a:xfrm>
            <a:off x="1301106" y="4066095"/>
            <a:ext cx="19515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3" name="Google Shape;133;p22"/>
          <p:cNvSpPr txBox="1"/>
          <p:nvPr>
            <p:ph idx="6" type="subTitle"/>
          </p:nvPr>
        </p:nvSpPr>
        <p:spPr>
          <a:xfrm>
            <a:off x="1301106" y="2545748"/>
            <a:ext cx="19515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4" name="Google Shape;134;p22"/>
          <p:cNvSpPr txBox="1"/>
          <p:nvPr>
            <p:ph idx="7" type="body"/>
          </p:nvPr>
        </p:nvSpPr>
        <p:spPr>
          <a:xfrm>
            <a:off x="3314406" y="2545748"/>
            <a:ext cx="3936000" cy="53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35" name="Google Shape;135;p22"/>
          <p:cNvSpPr txBox="1"/>
          <p:nvPr>
            <p:ph idx="8" type="subTitle"/>
          </p:nvPr>
        </p:nvSpPr>
        <p:spPr>
          <a:xfrm>
            <a:off x="1301106" y="3305922"/>
            <a:ext cx="19515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200">
                <a:solidFill>
                  <a:schemeClr val="accent4"/>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sp>
        <p:nvSpPr>
          <p:cNvPr id="137" name="Google Shape;13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3"/>
          <p:cNvSpPr txBox="1"/>
          <p:nvPr>
            <p:ph type="title"/>
          </p:nvPr>
        </p:nvSpPr>
        <p:spPr>
          <a:xfrm>
            <a:off x="607200" y="1026543"/>
            <a:ext cx="3936000" cy="53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and timeline">
  <p:cSld name="TITLE_ONLY_1">
    <p:spTree>
      <p:nvGrpSpPr>
        <p:cNvPr id="139" name="Shape 139"/>
        <p:cNvGrpSpPr/>
        <p:nvPr/>
      </p:nvGrpSpPr>
      <p:grpSpPr>
        <a:xfrm>
          <a:off x="0" y="0"/>
          <a:ext cx="0" cy="0"/>
          <a:chOff x="0" y="0"/>
          <a:chExt cx="0" cy="0"/>
        </a:xfrm>
      </p:grpSpPr>
      <p:sp>
        <p:nvSpPr>
          <p:cNvPr id="140" name="Google Shape;14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4"/>
          <p:cNvSpPr txBox="1"/>
          <p:nvPr>
            <p:ph type="title"/>
          </p:nvPr>
        </p:nvSpPr>
        <p:spPr>
          <a:xfrm>
            <a:off x="607200" y="1026543"/>
            <a:ext cx="3936000" cy="53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_5">
    <p:bg>
      <p:bgPr>
        <a:noFill/>
      </p:bgPr>
    </p:bg>
    <p:spTree>
      <p:nvGrpSpPr>
        <p:cNvPr id="142" name="Shape 142"/>
        <p:cNvGrpSpPr/>
        <p:nvPr/>
      </p:nvGrpSpPr>
      <p:grpSpPr>
        <a:xfrm>
          <a:off x="0" y="0"/>
          <a:ext cx="0" cy="0"/>
          <a:chOff x="0" y="0"/>
          <a:chExt cx="0" cy="0"/>
        </a:xfrm>
      </p:grpSpPr>
      <p:sp>
        <p:nvSpPr>
          <p:cNvPr id="143" name="Google Shape;143;p25"/>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20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5_2">
    <p:bg>
      <p:bgPr>
        <a:no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2_2">
    <p:bg>
      <p:bgPr>
        <a:noFill/>
      </p:bgPr>
    </p:bg>
    <p:spTree>
      <p:nvGrpSpPr>
        <p:cNvPr id="146" name="Shape 146"/>
        <p:cNvGrpSpPr/>
        <p:nvPr/>
      </p:nvGrpSpPr>
      <p:grpSpPr>
        <a:xfrm>
          <a:off x="0" y="0"/>
          <a:ext cx="0" cy="0"/>
          <a:chOff x="0" y="0"/>
          <a:chExt cx="0" cy="0"/>
        </a:xfrm>
      </p:grpSpPr>
      <p:sp>
        <p:nvSpPr>
          <p:cNvPr id="147" name="Google Shape;147;p27"/>
          <p:cNvSpPr txBox="1"/>
          <p:nvPr>
            <p:ph type="title"/>
          </p:nvPr>
        </p:nvSpPr>
        <p:spPr>
          <a:xfrm>
            <a:off x="606900" y="679257"/>
            <a:ext cx="59316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48" name="Google Shape;148;p27"/>
          <p:cNvSpPr txBox="1"/>
          <p:nvPr>
            <p:ph idx="2" type="title"/>
          </p:nvPr>
        </p:nvSpPr>
        <p:spPr>
          <a:xfrm>
            <a:off x="4571300" y="421568"/>
            <a:ext cx="3972000" cy="299100"/>
          </a:xfrm>
          <a:prstGeom prst="rect">
            <a:avLst/>
          </a:prstGeom>
        </p:spPr>
        <p:txBody>
          <a:bodyPr anchorCtr="0" anchor="b" bIns="54850" lIns="91425" spcFirstLastPara="1" rIns="91425" wrap="square" tIns="91425">
            <a:noAutofit/>
          </a:bodyPr>
          <a:lstStyle>
            <a:lvl1pPr lvl="0" rtl="0" algn="r">
              <a:spcBef>
                <a:spcPts val="0"/>
              </a:spcBef>
              <a:spcAft>
                <a:spcPts val="0"/>
              </a:spcAft>
              <a:buSzPts val="1800"/>
              <a:buNone/>
              <a:defRPr b="0" sz="1100">
                <a:solidFill>
                  <a:schemeClr val="accent4"/>
                </a:solidFill>
                <a:latin typeface="Poppins SemiBold"/>
                <a:ea typeface="Poppins SemiBold"/>
                <a:cs typeface="Poppins SemiBold"/>
                <a:sym typeface="Poppins SemiBold"/>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49" name="Google Shape;149;p27"/>
          <p:cNvSpPr txBox="1"/>
          <p:nvPr>
            <p:ph idx="3" type="title"/>
          </p:nvPr>
        </p:nvSpPr>
        <p:spPr>
          <a:xfrm>
            <a:off x="606900" y="436275"/>
            <a:ext cx="1955100" cy="245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0" sz="900">
                <a:solidFill>
                  <a:schemeClr val="accent4"/>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_2_1">
    <p:bg>
      <p:bgPr>
        <a:noFill/>
      </p:bgPr>
    </p:bg>
    <p:spTree>
      <p:nvGrpSpPr>
        <p:cNvPr id="150" name="Shape 150"/>
        <p:cNvGrpSpPr/>
        <p:nvPr/>
      </p:nvGrpSpPr>
      <p:grpSpPr>
        <a:xfrm>
          <a:off x="0" y="0"/>
          <a:ext cx="0" cy="0"/>
          <a:chOff x="0" y="0"/>
          <a:chExt cx="0" cy="0"/>
        </a:xfrm>
      </p:grpSpPr>
      <p:sp>
        <p:nvSpPr>
          <p:cNvPr id="151" name="Google Shape;151;p28"/>
          <p:cNvSpPr txBox="1"/>
          <p:nvPr>
            <p:ph type="title"/>
          </p:nvPr>
        </p:nvSpPr>
        <p:spPr>
          <a:xfrm>
            <a:off x="2600943" y="684025"/>
            <a:ext cx="58188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52" name="Google Shape;152;p28"/>
          <p:cNvSpPr txBox="1"/>
          <p:nvPr>
            <p:ph idx="2" type="title"/>
          </p:nvPr>
        </p:nvSpPr>
        <p:spPr>
          <a:xfrm>
            <a:off x="4571300" y="421568"/>
            <a:ext cx="3972000" cy="299100"/>
          </a:xfrm>
          <a:prstGeom prst="rect">
            <a:avLst/>
          </a:prstGeom>
        </p:spPr>
        <p:txBody>
          <a:bodyPr anchorCtr="0" anchor="b" bIns="54850" lIns="91425" spcFirstLastPara="1" rIns="91425" wrap="square" tIns="91425">
            <a:noAutofit/>
          </a:bodyPr>
          <a:lstStyle>
            <a:lvl1pPr lvl="0" rtl="0" algn="r">
              <a:spcBef>
                <a:spcPts val="0"/>
              </a:spcBef>
              <a:spcAft>
                <a:spcPts val="0"/>
              </a:spcAft>
              <a:buSzPts val="1800"/>
              <a:buNone/>
              <a:defRPr b="0" sz="1100">
                <a:solidFill>
                  <a:schemeClr val="accent4"/>
                </a:solidFill>
                <a:latin typeface="Poppins SemiBold"/>
                <a:ea typeface="Poppins SemiBold"/>
                <a:cs typeface="Poppins SemiBold"/>
                <a:sym typeface="Poppins SemiBold"/>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53" name="Google Shape;153;p28"/>
          <p:cNvSpPr txBox="1"/>
          <p:nvPr>
            <p:ph idx="3" type="title"/>
          </p:nvPr>
        </p:nvSpPr>
        <p:spPr>
          <a:xfrm>
            <a:off x="2600943" y="436275"/>
            <a:ext cx="1955100" cy="245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0" sz="900">
                <a:solidFill>
                  <a:schemeClr val="accent4"/>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_1_1">
    <p:bg>
      <p:bgPr>
        <a:noFill/>
      </p:bgPr>
    </p:bg>
    <p:spTree>
      <p:nvGrpSpPr>
        <p:cNvPr id="154" name="Shape 154"/>
        <p:cNvGrpSpPr/>
        <p:nvPr/>
      </p:nvGrpSpPr>
      <p:grpSpPr>
        <a:xfrm>
          <a:off x="0" y="0"/>
          <a:ext cx="0" cy="0"/>
          <a:chOff x="0" y="0"/>
          <a:chExt cx="0" cy="0"/>
        </a:xfrm>
      </p:grpSpPr>
      <p:sp>
        <p:nvSpPr>
          <p:cNvPr id="155" name="Google Shape;155;p29"/>
          <p:cNvSpPr txBox="1"/>
          <p:nvPr>
            <p:ph type="title"/>
          </p:nvPr>
        </p:nvSpPr>
        <p:spPr>
          <a:xfrm>
            <a:off x="2600943" y="684025"/>
            <a:ext cx="58188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56" name="Google Shape;156;p29"/>
          <p:cNvSpPr txBox="1"/>
          <p:nvPr>
            <p:ph idx="2" type="title"/>
          </p:nvPr>
        </p:nvSpPr>
        <p:spPr>
          <a:xfrm>
            <a:off x="4571300" y="421568"/>
            <a:ext cx="3972000" cy="299100"/>
          </a:xfrm>
          <a:prstGeom prst="rect">
            <a:avLst/>
          </a:prstGeom>
        </p:spPr>
        <p:txBody>
          <a:bodyPr anchorCtr="0" anchor="b" bIns="54850" lIns="91425" spcFirstLastPara="1" rIns="91425" wrap="square" tIns="91425">
            <a:noAutofit/>
          </a:bodyPr>
          <a:lstStyle>
            <a:lvl1pPr lvl="0" rtl="0" algn="r">
              <a:spcBef>
                <a:spcPts val="0"/>
              </a:spcBef>
              <a:spcAft>
                <a:spcPts val="0"/>
              </a:spcAft>
              <a:buSzPts val="1800"/>
              <a:buNone/>
              <a:defRPr b="0" sz="1100">
                <a:solidFill>
                  <a:schemeClr val="accent4"/>
                </a:solidFill>
                <a:latin typeface="Poppins SemiBold"/>
                <a:ea typeface="Poppins SemiBold"/>
                <a:cs typeface="Poppins SemiBold"/>
                <a:sym typeface="Poppins SemiBold"/>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57" name="Google Shape;157;p29"/>
          <p:cNvSpPr txBox="1"/>
          <p:nvPr>
            <p:ph idx="3" type="title"/>
          </p:nvPr>
        </p:nvSpPr>
        <p:spPr>
          <a:xfrm>
            <a:off x="2600943" y="436275"/>
            <a:ext cx="1955100" cy="245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0" sz="900">
                <a:solidFill>
                  <a:schemeClr val="accent4"/>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58" name="Google Shape;158;p29"/>
          <p:cNvSpPr/>
          <p:nvPr/>
        </p:nvSpPr>
        <p:spPr>
          <a:xfrm>
            <a:off x="2689600" y="1257175"/>
            <a:ext cx="6080400" cy="3632400"/>
          </a:xfrm>
          <a:prstGeom prst="rect">
            <a:avLst/>
          </a:prstGeom>
          <a:no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CUSTOM_5_1">
    <p:bg>
      <p:bgPr>
        <a:noFill/>
      </p:bgPr>
    </p:bg>
    <p:spTree>
      <p:nvGrpSpPr>
        <p:cNvPr id="159" name="Shape 159"/>
        <p:cNvGrpSpPr/>
        <p:nvPr/>
      </p:nvGrpSpPr>
      <p:grpSpPr>
        <a:xfrm>
          <a:off x="0" y="0"/>
          <a:ext cx="0" cy="0"/>
          <a:chOff x="0" y="0"/>
          <a:chExt cx="0" cy="0"/>
        </a:xfrm>
      </p:grpSpPr>
      <p:sp>
        <p:nvSpPr>
          <p:cNvPr id="160" name="Google Shape;160;p30"/>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lvl1pPr lvl="0" rtl="0">
              <a:lnSpc>
                <a:spcPct val="115000"/>
              </a:lnSpc>
              <a:spcBef>
                <a:spcPts val="2000"/>
              </a:spcBef>
              <a:spcAft>
                <a:spcPts val="0"/>
              </a:spcAft>
              <a:buSzPts val="1800"/>
              <a:buNone/>
              <a:defRPr sz="2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ext">
  <p:cSld name="CUSTOM">
    <p:spTree>
      <p:nvGrpSpPr>
        <p:cNvPr id="16" name="Shape 16"/>
        <p:cNvGrpSpPr/>
        <p:nvPr/>
      </p:nvGrpSpPr>
      <p:grpSpPr>
        <a:xfrm>
          <a:off x="0" y="0"/>
          <a:ext cx="0" cy="0"/>
          <a:chOff x="0" y="0"/>
          <a:chExt cx="0" cy="0"/>
        </a:xfrm>
      </p:grpSpPr>
      <p:sp>
        <p:nvSpPr>
          <p:cNvPr id="17" name="Google Shape;17;p4"/>
          <p:cNvSpPr txBox="1"/>
          <p:nvPr>
            <p:ph type="title"/>
          </p:nvPr>
        </p:nvSpPr>
        <p:spPr>
          <a:xfrm>
            <a:off x="607200" y="1000729"/>
            <a:ext cx="3936000" cy="53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607200" y="1765607"/>
            <a:ext cx="3936000" cy="266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able 1">
  <p:cSld name="CUSTOM_5_1_1">
    <p:bg>
      <p:bgPr>
        <a:noFill/>
      </p:bgPr>
    </p:bg>
    <p:spTree>
      <p:nvGrpSpPr>
        <p:cNvPr id="161" name="Shape 161"/>
        <p:cNvGrpSpPr/>
        <p:nvPr/>
      </p:nvGrpSpPr>
      <p:grpSpPr>
        <a:xfrm>
          <a:off x="0" y="0"/>
          <a:ext cx="0" cy="0"/>
          <a:chOff x="0" y="0"/>
          <a:chExt cx="0" cy="0"/>
        </a:xfrm>
      </p:grpSpPr>
      <p:sp>
        <p:nvSpPr>
          <p:cNvPr id="162" name="Google Shape;162;p31"/>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lvl1pPr lvl="0" rtl="0">
              <a:lnSpc>
                <a:spcPct val="115000"/>
              </a:lnSpc>
              <a:spcBef>
                <a:spcPts val="2000"/>
              </a:spcBef>
              <a:spcAft>
                <a:spcPts val="0"/>
              </a:spcAft>
              <a:buSzPts val="1800"/>
              <a:buNone/>
              <a:defRPr sz="2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63" name="Google Shape;163;p31"/>
          <p:cNvSpPr txBox="1"/>
          <p:nvPr>
            <p:ph idx="1" type="body"/>
          </p:nvPr>
        </p:nvSpPr>
        <p:spPr>
          <a:xfrm>
            <a:off x="607200" y="1112200"/>
            <a:ext cx="7929600" cy="1147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able 2">
  <p:cSld name="CUSTOM_5_1_1_1">
    <p:bg>
      <p:bgPr>
        <a:noFill/>
      </p:bgPr>
    </p:bg>
    <p:spTree>
      <p:nvGrpSpPr>
        <p:cNvPr id="164" name="Shape 164"/>
        <p:cNvGrpSpPr/>
        <p:nvPr/>
      </p:nvGrpSpPr>
      <p:grpSpPr>
        <a:xfrm>
          <a:off x="0" y="0"/>
          <a:ext cx="0" cy="0"/>
          <a:chOff x="0" y="0"/>
          <a:chExt cx="0" cy="0"/>
        </a:xfrm>
      </p:grpSpPr>
      <p:sp>
        <p:nvSpPr>
          <p:cNvPr id="165" name="Google Shape;165;p32"/>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66" name="Google Shape;166;p32"/>
          <p:cNvSpPr txBox="1"/>
          <p:nvPr>
            <p:ph idx="1" type="body"/>
          </p:nvPr>
        </p:nvSpPr>
        <p:spPr>
          <a:xfrm>
            <a:off x="607200" y="1112200"/>
            <a:ext cx="7929600" cy="1147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able 3">
  <p:cSld name="CUSTOM_5_1_1_1_1">
    <p:bg>
      <p:bgPr>
        <a:noFill/>
      </p:bgPr>
    </p:bg>
    <p:spTree>
      <p:nvGrpSpPr>
        <p:cNvPr id="167" name="Shape 167"/>
        <p:cNvGrpSpPr/>
        <p:nvPr/>
      </p:nvGrpSpPr>
      <p:grpSpPr>
        <a:xfrm>
          <a:off x="0" y="0"/>
          <a:ext cx="0" cy="0"/>
          <a:chOff x="0" y="0"/>
          <a:chExt cx="0" cy="0"/>
        </a:xfrm>
      </p:grpSpPr>
      <p:sp>
        <p:nvSpPr>
          <p:cNvPr id="168" name="Google Shape;168;p33"/>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69" name="Google Shape;169;p33"/>
          <p:cNvSpPr txBox="1"/>
          <p:nvPr>
            <p:ph idx="1" type="body"/>
          </p:nvPr>
        </p:nvSpPr>
        <p:spPr>
          <a:xfrm>
            <a:off x="4595925" y="2001050"/>
            <a:ext cx="3057300" cy="1431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sz="1400"/>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able 4">
  <p:cSld name="CUSTOM_5_1_1_1_1_1">
    <p:bg>
      <p:bgPr>
        <a:noFill/>
      </p:bgPr>
    </p:bg>
    <p:spTree>
      <p:nvGrpSpPr>
        <p:cNvPr id="170" name="Shape 170"/>
        <p:cNvGrpSpPr/>
        <p:nvPr/>
      </p:nvGrpSpPr>
      <p:grpSpPr>
        <a:xfrm>
          <a:off x="0" y="0"/>
          <a:ext cx="0" cy="0"/>
          <a:chOff x="0" y="0"/>
          <a:chExt cx="0" cy="0"/>
        </a:xfrm>
      </p:grpSpPr>
      <p:sp>
        <p:nvSpPr>
          <p:cNvPr id="171" name="Google Shape;171;p34"/>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72" name="Google Shape;172;p34"/>
          <p:cNvSpPr txBox="1"/>
          <p:nvPr>
            <p:ph idx="1" type="body"/>
          </p:nvPr>
        </p:nvSpPr>
        <p:spPr>
          <a:xfrm>
            <a:off x="607200" y="1112200"/>
            <a:ext cx="7929600" cy="7860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100"/>
            </a:lvl1pPr>
            <a:lvl2pPr indent="-304800" lvl="1" marL="914400" rtl="0">
              <a:lnSpc>
                <a:spcPct val="125000"/>
              </a:lnSpc>
              <a:spcBef>
                <a:spcPts val="0"/>
              </a:spcBef>
              <a:spcAft>
                <a:spcPts val="0"/>
              </a:spcAft>
              <a:buSzPts val="1200"/>
              <a:buChar char="○"/>
              <a:defRPr sz="1100"/>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able 5">
  <p:cSld name="CUSTOM_5_1_1_1_1_1_1">
    <p:bg>
      <p:bgPr>
        <a:noFill/>
      </p:bgPr>
    </p:bg>
    <p:spTree>
      <p:nvGrpSpPr>
        <p:cNvPr id="173" name="Shape 173"/>
        <p:cNvGrpSpPr/>
        <p:nvPr/>
      </p:nvGrpSpPr>
      <p:grpSpPr>
        <a:xfrm>
          <a:off x="0" y="0"/>
          <a:ext cx="0" cy="0"/>
          <a:chOff x="0" y="0"/>
          <a:chExt cx="0" cy="0"/>
        </a:xfrm>
      </p:grpSpPr>
      <p:sp>
        <p:nvSpPr>
          <p:cNvPr id="174" name="Google Shape;174;p35"/>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75" name="Google Shape;175;p35"/>
          <p:cNvSpPr txBox="1"/>
          <p:nvPr>
            <p:ph idx="1" type="body"/>
          </p:nvPr>
        </p:nvSpPr>
        <p:spPr>
          <a:xfrm>
            <a:off x="607200" y="1112200"/>
            <a:ext cx="7929600" cy="1278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100"/>
            </a:lvl1pPr>
            <a:lvl2pPr indent="-304800" lvl="1" marL="914400" rtl="0">
              <a:lnSpc>
                <a:spcPct val="125000"/>
              </a:lnSpc>
              <a:spcBef>
                <a:spcPts val="0"/>
              </a:spcBef>
              <a:spcAft>
                <a:spcPts val="0"/>
              </a:spcAft>
              <a:buSzPts val="1200"/>
              <a:buChar char="○"/>
              <a:defRPr sz="1100"/>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able 6">
  <p:cSld name="CUSTOM_5_1_1_1_1_1_1_1">
    <p:bg>
      <p:bgPr>
        <a:noFill/>
      </p:bgPr>
    </p:bg>
    <p:spTree>
      <p:nvGrpSpPr>
        <p:cNvPr id="176" name="Shape 176"/>
        <p:cNvGrpSpPr/>
        <p:nvPr/>
      </p:nvGrpSpPr>
      <p:grpSpPr>
        <a:xfrm>
          <a:off x="0" y="0"/>
          <a:ext cx="0" cy="0"/>
          <a:chOff x="0" y="0"/>
          <a:chExt cx="0" cy="0"/>
        </a:xfrm>
      </p:grpSpPr>
      <p:sp>
        <p:nvSpPr>
          <p:cNvPr id="177" name="Google Shape;177;p36"/>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78" name="Google Shape;178;p36"/>
          <p:cNvSpPr txBox="1"/>
          <p:nvPr>
            <p:ph idx="1" type="body"/>
          </p:nvPr>
        </p:nvSpPr>
        <p:spPr>
          <a:xfrm>
            <a:off x="607200" y="1112200"/>
            <a:ext cx="7929600" cy="5550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100"/>
            </a:lvl1pPr>
            <a:lvl2pPr indent="-304800" lvl="1" marL="914400" rtl="0">
              <a:spcBef>
                <a:spcPts val="0"/>
              </a:spcBef>
              <a:spcAft>
                <a:spcPts val="0"/>
              </a:spcAft>
              <a:buSzPts val="1200"/>
              <a:buChar char="○"/>
              <a:defRPr sz="1400"/>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6">
    <p:bg>
      <p:bgPr>
        <a:solidFill>
          <a:schemeClr val="dk1"/>
        </a:solidFill>
      </p:bgPr>
    </p:bg>
    <p:spTree>
      <p:nvGrpSpPr>
        <p:cNvPr id="179" name="Shape 179"/>
        <p:cNvGrpSpPr/>
        <p:nvPr/>
      </p:nvGrpSpPr>
      <p:grpSpPr>
        <a:xfrm>
          <a:off x="0" y="0"/>
          <a:ext cx="0" cy="0"/>
          <a:chOff x="0" y="0"/>
          <a:chExt cx="0" cy="0"/>
        </a:xfrm>
      </p:grpSpPr>
      <p:sp>
        <p:nvSpPr>
          <p:cNvPr id="180" name="Google Shape;180;p37"/>
          <p:cNvSpPr txBox="1"/>
          <p:nvPr>
            <p:ph type="title"/>
          </p:nvPr>
        </p:nvSpPr>
        <p:spPr>
          <a:xfrm>
            <a:off x="607200" y="1026550"/>
            <a:ext cx="39360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1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
  <p:cSld name="CUSTOM_6_1">
    <p:bg>
      <p:bgPr>
        <a:solidFill>
          <a:schemeClr val="lt2"/>
        </a:solidFill>
      </p:bgPr>
    </p:bg>
    <p:spTree>
      <p:nvGrpSpPr>
        <p:cNvPr id="181" name="Shape 181"/>
        <p:cNvGrpSpPr/>
        <p:nvPr/>
      </p:nvGrpSpPr>
      <p:grpSpPr>
        <a:xfrm>
          <a:off x="0" y="0"/>
          <a:ext cx="0" cy="0"/>
          <a:chOff x="0" y="0"/>
          <a:chExt cx="0" cy="0"/>
        </a:xfrm>
      </p:grpSpPr>
      <p:sp>
        <p:nvSpPr>
          <p:cNvPr id="182" name="Google Shape;182;p38"/>
          <p:cNvSpPr txBox="1"/>
          <p:nvPr>
            <p:ph type="title"/>
          </p:nvPr>
        </p:nvSpPr>
        <p:spPr>
          <a:xfrm>
            <a:off x="607200" y="1026550"/>
            <a:ext cx="39360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AutoNum type="arabicPeriod"/>
              <a:defRPr b="1" sz="1800">
                <a:solidFill>
                  <a:schemeClr val="lt1"/>
                </a:solidFill>
              </a:defRPr>
            </a:lvl1pPr>
            <a:lvl2pPr lvl="1" rtl="0">
              <a:spcBef>
                <a:spcPts val="0"/>
              </a:spcBef>
              <a:spcAft>
                <a:spcPts val="0"/>
              </a:spcAft>
              <a:buSzPts val="2800"/>
              <a:buAutoNum type="alphaLcPeriod"/>
              <a:defRPr/>
            </a:lvl2pPr>
            <a:lvl3pPr lvl="2" rtl="0">
              <a:spcBef>
                <a:spcPts val="0"/>
              </a:spcBef>
              <a:spcAft>
                <a:spcPts val="0"/>
              </a:spcAft>
              <a:buSzPts val="2800"/>
              <a:buAutoNum type="romanLcPeriod"/>
              <a:defRPr/>
            </a:lvl3pPr>
            <a:lvl4pPr lvl="3" rtl="0">
              <a:spcBef>
                <a:spcPts val="0"/>
              </a:spcBef>
              <a:spcAft>
                <a:spcPts val="0"/>
              </a:spcAft>
              <a:buSzPts val="2800"/>
              <a:buAutoNum type="arabicPeriod"/>
              <a:defRPr/>
            </a:lvl4pPr>
            <a:lvl5pPr lvl="4" rtl="0">
              <a:spcBef>
                <a:spcPts val="0"/>
              </a:spcBef>
              <a:spcAft>
                <a:spcPts val="0"/>
              </a:spcAft>
              <a:buSzPts val="2800"/>
              <a:buAutoNum type="alphaLcPeriod"/>
              <a:defRPr/>
            </a:lvl5pPr>
            <a:lvl6pPr lvl="5" rtl="0">
              <a:spcBef>
                <a:spcPts val="0"/>
              </a:spcBef>
              <a:spcAft>
                <a:spcPts val="0"/>
              </a:spcAft>
              <a:buSzPts val="2800"/>
              <a:buAutoNum type="romanLcPeriod"/>
              <a:defRPr/>
            </a:lvl6pPr>
            <a:lvl7pPr lvl="6" rtl="0">
              <a:spcBef>
                <a:spcPts val="0"/>
              </a:spcBef>
              <a:spcAft>
                <a:spcPts val="0"/>
              </a:spcAft>
              <a:buSzPts val="2800"/>
              <a:buAutoNum type="arabicPeriod"/>
              <a:defRPr/>
            </a:lvl7pPr>
            <a:lvl8pPr lvl="7" rtl="0">
              <a:spcBef>
                <a:spcPts val="0"/>
              </a:spcBef>
              <a:spcAft>
                <a:spcPts val="0"/>
              </a:spcAft>
              <a:buSzPts val="2800"/>
              <a:buAutoNum type="alphaLcPeriod"/>
              <a:defRPr/>
            </a:lvl8pPr>
            <a:lvl9pPr lvl="8" rtl="0">
              <a:spcBef>
                <a:spcPts val="0"/>
              </a:spcBef>
              <a:spcAft>
                <a:spcPts val="0"/>
              </a:spcAft>
              <a:buSzPts val="2800"/>
              <a:buAutoNum type="romanLcPerio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CUSTOM_7">
    <p:spTree>
      <p:nvGrpSpPr>
        <p:cNvPr id="183" name="Shape 183"/>
        <p:cNvGrpSpPr/>
        <p:nvPr/>
      </p:nvGrpSpPr>
      <p:grpSpPr>
        <a:xfrm>
          <a:off x="0" y="0"/>
          <a:ext cx="0" cy="0"/>
          <a:chOff x="0" y="0"/>
          <a:chExt cx="0" cy="0"/>
        </a:xfrm>
      </p:grpSpPr>
      <p:sp>
        <p:nvSpPr>
          <p:cNvPr id="184" name="Google Shape;184;p39"/>
          <p:cNvSpPr txBox="1"/>
          <p:nvPr>
            <p:ph type="title"/>
          </p:nvPr>
        </p:nvSpPr>
        <p:spPr>
          <a:xfrm>
            <a:off x="607200" y="1026550"/>
            <a:ext cx="3290700" cy="536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 name="Google Shape;185;p39"/>
          <p:cNvSpPr txBox="1"/>
          <p:nvPr>
            <p:ph idx="1" type="body"/>
          </p:nvPr>
        </p:nvSpPr>
        <p:spPr>
          <a:xfrm>
            <a:off x="607200" y="1781025"/>
            <a:ext cx="32907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86" name="Google Shape;186;p39"/>
          <p:cNvSpPr txBox="1"/>
          <p:nvPr>
            <p:ph idx="2" type="body"/>
          </p:nvPr>
        </p:nvSpPr>
        <p:spPr>
          <a:xfrm>
            <a:off x="607200" y="2640251"/>
            <a:ext cx="3290700" cy="141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87" name="Google Shape;187;p39"/>
          <p:cNvSpPr txBox="1"/>
          <p:nvPr>
            <p:ph idx="3" type="body"/>
          </p:nvPr>
        </p:nvSpPr>
        <p:spPr>
          <a:xfrm>
            <a:off x="4589631" y="1781025"/>
            <a:ext cx="32907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88" name="Google Shape;188;p39"/>
          <p:cNvSpPr txBox="1"/>
          <p:nvPr>
            <p:ph idx="4" type="body"/>
          </p:nvPr>
        </p:nvSpPr>
        <p:spPr>
          <a:xfrm>
            <a:off x="4589628" y="2640251"/>
            <a:ext cx="3290700" cy="141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89" name="Google Shape;189;p39"/>
          <p:cNvSpPr txBox="1"/>
          <p:nvPr>
            <p:ph idx="5" type="subTitle"/>
          </p:nvPr>
        </p:nvSpPr>
        <p:spPr>
          <a:xfrm>
            <a:off x="638800" y="4305050"/>
            <a:ext cx="3259200" cy="309300"/>
          </a:xfrm>
          <a:prstGeom prst="rect">
            <a:avLst/>
          </a:prstGeom>
          <a:solidFill>
            <a:schemeClr val="accent6"/>
          </a:solidFill>
        </p:spPr>
        <p:txBody>
          <a:bodyPr anchorCtr="0" anchor="ctr" bIns="91425" lIns="91425" spcFirstLastPara="1" rIns="91425" wrap="square" tIns="91425">
            <a:noAutofit/>
          </a:bodyPr>
          <a:lstStyle>
            <a:lvl1pPr lvl="0">
              <a:spcBef>
                <a:spcPts val="0"/>
              </a:spcBef>
              <a:spcAft>
                <a:spcPts val="0"/>
              </a:spcAft>
              <a:buSzPts val="14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90" name="Shape 190"/>
        <p:cNvGrpSpPr/>
        <p:nvPr/>
      </p:nvGrpSpPr>
      <p:grpSpPr>
        <a:xfrm>
          <a:off x="0" y="0"/>
          <a:ext cx="0" cy="0"/>
          <a:chOff x="0" y="0"/>
          <a:chExt cx="0" cy="0"/>
        </a:xfrm>
      </p:grpSpPr>
      <p:sp>
        <p:nvSpPr>
          <p:cNvPr id="191" name="Google Shape;191;p40"/>
          <p:cNvSpPr txBox="1"/>
          <p:nvPr>
            <p:ph type="title"/>
          </p:nvPr>
        </p:nvSpPr>
        <p:spPr>
          <a:xfrm>
            <a:off x="905186" y="2685371"/>
            <a:ext cx="6251100" cy="19008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Clr>
                <a:schemeClr val="lt1"/>
              </a:buClr>
              <a:buSzPts val="4800"/>
              <a:buNone/>
              <a:defRPr sz="31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92" name="Google Shape;19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text + picture">
  <p:cSld name="CUSTOM_2">
    <p:spTree>
      <p:nvGrpSpPr>
        <p:cNvPr id="19" name="Shape 19"/>
        <p:cNvGrpSpPr/>
        <p:nvPr/>
      </p:nvGrpSpPr>
      <p:grpSpPr>
        <a:xfrm>
          <a:off x="0" y="0"/>
          <a:ext cx="0" cy="0"/>
          <a:chOff x="0" y="0"/>
          <a:chExt cx="0" cy="0"/>
        </a:xfrm>
      </p:grpSpPr>
      <p:sp>
        <p:nvSpPr>
          <p:cNvPr id="20" name="Google Shape;20;p5"/>
          <p:cNvSpPr txBox="1"/>
          <p:nvPr>
            <p:ph type="title"/>
          </p:nvPr>
        </p:nvSpPr>
        <p:spPr>
          <a:xfrm>
            <a:off x="607200" y="1000729"/>
            <a:ext cx="3936000" cy="53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5"/>
          <p:cNvSpPr txBox="1"/>
          <p:nvPr>
            <p:ph idx="1" type="body"/>
          </p:nvPr>
        </p:nvSpPr>
        <p:spPr>
          <a:xfrm>
            <a:off x="607200" y="1765607"/>
            <a:ext cx="3936000" cy="266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1">
  <p:cSld name="MAIN_POINT_1">
    <p:bg>
      <p:bgPr>
        <a:solidFill>
          <a:schemeClr val="dk1"/>
        </a:solidFill>
      </p:bgPr>
    </p:bg>
    <p:spTree>
      <p:nvGrpSpPr>
        <p:cNvPr id="193" name="Shape 193"/>
        <p:cNvGrpSpPr/>
        <p:nvPr/>
      </p:nvGrpSpPr>
      <p:grpSpPr>
        <a:xfrm>
          <a:off x="0" y="0"/>
          <a:ext cx="0" cy="0"/>
          <a:chOff x="0" y="0"/>
          <a:chExt cx="0" cy="0"/>
        </a:xfrm>
      </p:grpSpPr>
      <p:sp>
        <p:nvSpPr>
          <p:cNvPr id="194" name="Google Shape;194;p41"/>
          <p:cNvSpPr txBox="1"/>
          <p:nvPr>
            <p:ph type="title"/>
          </p:nvPr>
        </p:nvSpPr>
        <p:spPr>
          <a:xfrm>
            <a:off x="905186" y="780371"/>
            <a:ext cx="6251100" cy="19008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4800"/>
              <a:buNone/>
              <a:defRPr sz="31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95" name="Google Shape;19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CAPTION_ONLY">
    <p:bg>
      <p:bgPr>
        <a:solidFill>
          <a:schemeClr val="dk1"/>
        </a:solidFill>
      </p:bgPr>
    </p:bg>
    <p:spTree>
      <p:nvGrpSpPr>
        <p:cNvPr id="196" name="Shape 196"/>
        <p:cNvGrpSpPr/>
        <p:nvPr/>
      </p:nvGrpSpPr>
      <p:grpSpPr>
        <a:xfrm>
          <a:off x="0" y="0"/>
          <a:ext cx="0" cy="0"/>
          <a:chOff x="0" y="0"/>
          <a:chExt cx="0" cy="0"/>
        </a:xfrm>
      </p:grpSpPr>
      <p:sp>
        <p:nvSpPr>
          <p:cNvPr id="197" name="Google Shape;19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42"/>
          <p:cNvSpPr txBox="1"/>
          <p:nvPr>
            <p:ph type="title"/>
          </p:nvPr>
        </p:nvSpPr>
        <p:spPr>
          <a:xfrm>
            <a:off x="905186" y="2685371"/>
            <a:ext cx="6251100" cy="19008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4800"/>
              <a:buNone/>
              <a:defRPr sz="31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4">
    <p:bg>
      <p:bgPr>
        <a:solidFill>
          <a:schemeClr val="dk1"/>
        </a:solidFill>
      </p:bgPr>
    </p:bg>
    <p:spTree>
      <p:nvGrpSpPr>
        <p:cNvPr id="199" name="Shape 199"/>
        <p:cNvGrpSpPr/>
        <p:nvPr/>
      </p:nvGrpSpPr>
      <p:grpSpPr>
        <a:xfrm>
          <a:off x="0" y="0"/>
          <a:ext cx="0" cy="0"/>
          <a:chOff x="0" y="0"/>
          <a:chExt cx="0" cy="0"/>
        </a:xfrm>
      </p:grpSpPr>
      <p:sp>
        <p:nvSpPr>
          <p:cNvPr id="200" name="Google Shape;200;p43"/>
          <p:cNvSpPr txBox="1"/>
          <p:nvPr>
            <p:ph type="title"/>
          </p:nvPr>
        </p:nvSpPr>
        <p:spPr>
          <a:xfrm>
            <a:off x="917425" y="3356575"/>
            <a:ext cx="2386800" cy="2073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b="0" sz="1000">
                <a:solidFill>
                  <a:schemeClr val="lt1"/>
                </a:solidFill>
                <a:latin typeface="Lato"/>
                <a:ea typeface="Lato"/>
                <a:cs typeface="Lato"/>
                <a:sym typeface="Lato"/>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201" name="Google Shape;201;p43"/>
          <p:cNvSpPr txBox="1"/>
          <p:nvPr>
            <p:ph idx="1" type="subTitle"/>
          </p:nvPr>
        </p:nvSpPr>
        <p:spPr>
          <a:xfrm>
            <a:off x="917429" y="1699075"/>
            <a:ext cx="3258000" cy="12525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b="1">
                <a:solidFill>
                  <a:schemeClr val="lt1"/>
                </a:solidFill>
                <a:latin typeface="Poppins"/>
                <a:ea typeface="Poppins"/>
                <a:cs typeface="Poppins"/>
                <a:sym typeface="Poppins"/>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02" name="Google Shape;202;p43"/>
          <p:cNvSpPr txBox="1"/>
          <p:nvPr>
            <p:ph idx="2" type="title"/>
          </p:nvPr>
        </p:nvSpPr>
        <p:spPr>
          <a:xfrm>
            <a:off x="917425" y="3161850"/>
            <a:ext cx="1806000" cy="207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100">
                <a:solidFill>
                  <a:schemeClr val="lt1"/>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03" name="Google Shape;203;p43"/>
          <p:cNvSpPr/>
          <p:nvPr/>
        </p:nvSpPr>
        <p:spPr>
          <a:xfrm flipH="1">
            <a:off x="4572000" y="1550"/>
            <a:ext cx="4572000" cy="51435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4_2">
    <p:bg>
      <p:bgPr>
        <a:solidFill>
          <a:schemeClr val="dk1"/>
        </a:solidFill>
      </p:bgPr>
    </p:bg>
    <p:spTree>
      <p:nvGrpSpPr>
        <p:cNvPr id="204" name="Shape 204"/>
        <p:cNvGrpSpPr/>
        <p:nvPr/>
      </p:nvGrpSpPr>
      <p:grpSpPr>
        <a:xfrm>
          <a:off x="0" y="0"/>
          <a:ext cx="0" cy="0"/>
          <a:chOff x="0" y="0"/>
          <a:chExt cx="0" cy="0"/>
        </a:xfrm>
      </p:grpSpPr>
      <p:sp>
        <p:nvSpPr>
          <p:cNvPr id="205" name="Google Shape;205;p44"/>
          <p:cNvSpPr txBox="1"/>
          <p:nvPr>
            <p:ph type="title"/>
          </p:nvPr>
        </p:nvSpPr>
        <p:spPr>
          <a:xfrm>
            <a:off x="917425" y="3356575"/>
            <a:ext cx="2386800" cy="207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0" sz="1000">
                <a:solidFill>
                  <a:schemeClr val="lt1"/>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06" name="Google Shape;206;p44"/>
          <p:cNvSpPr txBox="1"/>
          <p:nvPr>
            <p:ph idx="1" type="subTitle"/>
          </p:nvPr>
        </p:nvSpPr>
        <p:spPr>
          <a:xfrm>
            <a:off x="917429" y="1699075"/>
            <a:ext cx="3258000" cy="1252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1">
                <a:solidFill>
                  <a:schemeClr val="lt1"/>
                </a:solidFill>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07" name="Google Shape;207;p44"/>
          <p:cNvSpPr txBox="1"/>
          <p:nvPr>
            <p:ph idx="2" type="title"/>
          </p:nvPr>
        </p:nvSpPr>
        <p:spPr>
          <a:xfrm>
            <a:off x="917425" y="3161850"/>
            <a:ext cx="1806000" cy="207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100">
                <a:solidFill>
                  <a:schemeClr val="lt1"/>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08" name="Google Shape;208;p44"/>
          <p:cNvSpPr/>
          <p:nvPr/>
        </p:nvSpPr>
        <p:spPr>
          <a:xfrm rot="10800000">
            <a:off x="4572000" y="0"/>
            <a:ext cx="4572000" cy="51435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4">
  <p:cSld name="CUSTOM_4_2_2">
    <p:bg>
      <p:bgPr>
        <a:solidFill>
          <a:schemeClr val="dk1"/>
        </a:solidFill>
      </p:bgPr>
    </p:bg>
    <p:spTree>
      <p:nvGrpSpPr>
        <p:cNvPr id="209" name="Shape 209"/>
        <p:cNvGrpSpPr/>
        <p:nvPr/>
      </p:nvGrpSpPr>
      <p:grpSpPr>
        <a:xfrm>
          <a:off x="0" y="0"/>
          <a:ext cx="0" cy="0"/>
          <a:chOff x="0" y="0"/>
          <a:chExt cx="0" cy="0"/>
        </a:xfrm>
      </p:grpSpPr>
      <p:sp>
        <p:nvSpPr>
          <p:cNvPr id="210" name="Google Shape;210;p45"/>
          <p:cNvSpPr txBox="1"/>
          <p:nvPr>
            <p:ph type="title"/>
          </p:nvPr>
        </p:nvSpPr>
        <p:spPr>
          <a:xfrm>
            <a:off x="607200" y="1026550"/>
            <a:ext cx="3936000" cy="7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11" name="Google Shape;211;p45"/>
          <p:cNvSpPr txBox="1"/>
          <p:nvPr>
            <p:ph idx="1" type="body"/>
          </p:nvPr>
        </p:nvSpPr>
        <p:spPr>
          <a:xfrm>
            <a:off x="607200" y="1781025"/>
            <a:ext cx="39360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200">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212" name="Google Shape;212;p45"/>
          <p:cNvSpPr txBox="1"/>
          <p:nvPr>
            <p:ph idx="2" type="body"/>
          </p:nvPr>
        </p:nvSpPr>
        <p:spPr>
          <a:xfrm>
            <a:off x="607200" y="2640250"/>
            <a:ext cx="3936000" cy="1282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213" name="Google Shape;213;p45"/>
          <p:cNvSpPr/>
          <p:nvPr/>
        </p:nvSpPr>
        <p:spPr>
          <a:xfrm>
            <a:off x="5256563" y="800096"/>
            <a:ext cx="2623812" cy="3280819"/>
          </a:xfrm>
          <a:custGeom>
            <a:rect b="b" l="l" r="r" t="t"/>
            <a:pathLst>
              <a:path extrusionOk="0" h="86434" w="69125">
                <a:moveTo>
                  <a:pt x="1" y="0"/>
                </a:moveTo>
                <a:lnTo>
                  <a:pt x="1" y="51863"/>
                </a:lnTo>
                <a:cubicBezTo>
                  <a:pt x="1" y="70945"/>
                  <a:pt x="15473" y="86433"/>
                  <a:pt x="34571" y="86433"/>
                </a:cubicBezTo>
                <a:cubicBezTo>
                  <a:pt x="53652" y="86433"/>
                  <a:pt x="69124" y="70945"/>
                  <a:pt x="69124" y="51863"/>
                </a:cubicBezTo>
                <a:lnTo>
                  <a:pt x="691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5">
  <p:cSld name="CUSTOM_4_2_2_1">
    <p:bg>
      <p:bgPr>
        <a:solidFill>
          <a:schemeClr val="dk1"/>
        </a:solidFill>
      </p:bgPr>
    </p:bg>
    <p:spTree>
      <p:nvGrpSpPr>
        <p:cNvPr id="214" name="Shape 214"/>
        <p:cNvGrpSpPr/>
        <p:nvPr/>
      </p:nvGrpSpPr>
      <p:grpSpPr>
        <a:xfrm>
          <a:off x="0" y="0"/>
          <a:ext cx="0" cy="0"/>
          <a:chOff x="0" y="0"/>
          <a:chExt cx="0" cy="0"/>
        </a:xfrm>
      </p:grpSpPr>
      <p:sp>
        <p:nvSpPr>
          <p:cNvPr id="215" name="Google Shape;215;p46"/>
          <p:cNvSpPr txBox="1"/>
          <p:nvPr>
            <p:ph type="title"/>
          </p:nvPr>
        </p:nvSpPr>
        <p:spPr>
          <a:xfrm>
            <a:off x="607200" y="1026550"/>
            <a:ext cx="3279000" cy="7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16" name="Google Shape;216;p46"/>
          <p:cNvSpPr txBox="1"/>
          <p:nvPr>
            <p:ph idx="1" type="body"/>
          </p:nvPr>
        </p:nvSpPr>
        <p:spPr>
          <a:xfrm>
            <a:off x="607200" y="1781025"/>
            <a:ext cx="32790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200">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217" name="Google Shape;217;p46"/>
          <p:cNvSpPr txBox="1"/>
          <p:nvPr>
            <p:ph idx="2" type="body"/>
          </p:nvPr>
        </p:nvSpPr>
        <p:spPr>
          <a:xfrm>
            <a:off x="607200" y="2640250"/>
            <a:ext cx="3279000" cy="1282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218" name="Google Shape;218;p46"/>
          <p:cNvSpPr/>
          <p:nvPr/>
        </p:nvSpPr>
        <p:spPr>
          <a:xfrm>
            <a:off x="4572000" y="-3300"/>
            <a:ext cx="4572000" cy="515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6">
  <p:cSld name="CUSTOM_4_2_2_1_2">
    <p:bg>
      <p:bgPr>
        <a:solidFill>
          <a:schemeClr val="dk1"/>
        </a:solidFill>
      </p:bgPr>
    </p:bg>
    <p:spTree>
      <p:nvGrpSpPr>
        <p:cNvPr id="219" name="Shape 219"/>
        <p:cNvGrpSpPr/>
        <p:nvPr/>
      </p:nvGrpSpPr>
      <p:grpSpPr>
        <a:xfrm>
          <a:off x="0" y="0"/>
          <a:ext cx="0" cy="0"/>
          <a:chOff x="0" y="0"/>
          <a:chExt cx="0" cy="0"/>
        </a:xfrm>
      </p:grpSpPr>
      <p:sp>
        <p:nvSpPr>
          <p:cNvPr id="220" name="Google Shape;220;p47"/>
          <p:cNvSpPr txBox="1"/>
          <p:nvPr>
            <p:ph type="title"/>
          </p:nvPr>
        </p:nvSpPr>
        <p:spPr>
          <a:xfrm flipH="1">
            <a:off x="5273700" y="1026550"/>
            <a:ext cx="3260700" cy="7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800"/>
              <a:buNone/>
              <a:defRPr b="1" sz="1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1" name="Google Shape;221;p47"/>
          <p:cNvSpPr txBox="1"/>
          <p:nvPr>
            <p:ph idx="1" type="body"/>
          </p:nvPr>
        </p:nvSpPr>
        <p:spPr>
          <a:xfrm flipH="1">
            <a:off x="5273700" y="1781025"/>
            <a:ext cx="32607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200">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222" name="Google Shape;222;p47"/>
          <p:cNvSpPr txBox="1"/>
          <p:nvPr>
            <p:ph idx="2" type="body"/>
          </p:nvPr>
        </p:nvSpPr>
        <p:spPr>
          <a:xfrm flipH="1">
            <a:off x="5273700" y="2640250"/>
            <a:ext cx="3260700" cy="1282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223" name="Google Shape;223;p47"/>
          <p:cNvSpPr/>
          <p:nvPr/>
        </p:nvSpPr>
        <p:spPr>
          <a:xfrm flipH="1">
            <a:off x="-2400" y="-3300"/>
            <a:ext cx="4572000" cy="515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7">
  <p:cSld name="CUSTOM_4_2_2_1_1">
    <p:bg>
      <p:bgPr>
        <a:solidFill>
          <a:schemeClr val="lt1"/>
        </a:solidFill>
      </p:bgPr>
    </p:bg>
    <p:spTree>
      <p:nvGrpSpPr>
        <p:cNvPr id="224" name="Shape 224"/>
        <p:cNvGrpSpPr/>
        <p:nvPr/>
      </p:nvGrpSpPr>
      <p:grpSpPr>
        <a:xfrm>
          <a:off x="0" y="0"/>
          <a:ext cx="0" cy="0"/>
          <a:chOff x="0" y="0"/>
          <a:chExt cx="0" cy="0"/>
        </a:xfrm>
      </p:grpSpPr>
      <p:sp>
        <p:nvSpPr>
          <p:cNvPr id="225" name="Google Shape;225;p48"/>
          <p:cNvSpPr txBox="1"/>
          <p:nvPr>
            <p:ph type="title"/>
          </p:nvPr>
        </p:nvSpPr>
        <p:spPr>
          <a:xfrm>
            <a:off x="607200" y="1026550"/>
            <a:ext cx="3276600" cy="7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b="1" sz="18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226" name="Google Shape;226;p48"/>
          <p:cNvSpPr txBox="1"/>
          <p:nvPr>
            <p:ph idx="1" type="body"/>
          </p:nvPr>
        </p:nvSpPr>
        <p:spPr>
          <a:xfrm>
            <a:off x="607200" y="1781025"/>
            <a:ext cx="32766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sz="1200"/>
            </a:lvl1pPr>
            <a:lvl2pPr indent="-304800" lvl="1" marL="914400" rtl="0">
              <a:spcBef>
                <a:spcPts val="0"/>
              </a:spcBef>
              <a:spcAft>
                <a:spcPts val="0"/>
              </a:spcAft>
              <a:buClr>
                <a:schemeClr val="lt2"/>
              </a:buClr>
              <a:buSzPts val="1200"/>
              <a:buChar char="○"/>
              <a:defRPr/>
            </a:lvl2pPr>
            <a:lvl3pPr indent="-304800" lvl="2" marL="1371600" rtl="0">
              <a:spcBef>
                <a:spcPts val="0"/>
              </a:spcBef>
              <a:spcAft>
                <a:spcPts val="0"/>
              </a:spcAft>
              <a:buClr>
                <a:schemeClr val="lt2"/>
              </a:buClr>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27" name="Google Shape;227;p48"/>
          <p:cNvSpPr txBox="1"/>
          <p:nvPr>
            <p:ph idx="2" type="body"/>
          </p:nvPr>
        </p:nvSpPr>
        <p:spPr>
          <a:xfrm>
            <a:off x="607200" y="2640250"/>
            <a:ext cx="3276600" cy="1282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Clr>
                <a:schemeClr val="lt2"/>
              </a:buClr>
              <a:buSzPts val="1200"/>
              <a:buChar char="○"/>
              <a:defRPr/>
            </a:lvl2pPr>
            <a:lvl3pPr indent="-304800" lvl="2" marL="1371600" rtl="0">
              <a:spcBef>
                <a:spcPts val="0"/>
              </a:spcBef>
              <a:spcAft>
                <a:spcPts val="0"/>
              </a:spcAft>
              <a:buClr>
                <a:schemeClr val="lt2"/>
              </a:buClr>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28" name="Google Shape;228;p48"/>
          <p:cNvSpPr/>
          <p:nvPr/>
        </p:nvSpPr>
        <p:spPr>
          <a:xfrm>
            <a:off x="4572000" y="-3300"/>
            <a:ext cx="4572000" cy="515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8">
  <p:cSld name="CUSTOM_4_2_2_1_1_1">
    <p:bg>
      <p:bgPr>
        <a:solidFill>
          <a:schemeClr val="lt1"/>
        </a:solidFill>
      </p:bgPr>
    </p:bg>
    <p:spTree>
      <p:nvGrpSpPr>
        <p:cNvPr id="229" name="Shape 229"/>
        <p:cNvGrpSpPr/>
        <p:nvPr/>
      </p:nvGrpSpPr>
      <p:grpSpPr>
        <a:xfrm>
          <a:off x="0" y="0"/>
          <a:ext cx="0" cy="0"/>
          <a:chOff x="0" y="0"/>
          <a:chExt cx="0" cy="0"/>
        </a:xfrm>
      </p:grpSpPr>
      <p:sp>
        <p:nvSpPr>
          <p:cNvPr id="230" name="Google Shape;230;p49"/>
          <p:cNvSpPr txBox="1"/>
          <p:nvPr>
            <p:ph type="title"/>
          </p:nvPr>
        </p:nvSpPr>
        <p:spPr>
          <a:xfrm flipH="1">
            <a:off x="5254500" y="1026550"/>
            <a:ext cx="3279900" cy="7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b="1" sz="18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231" name="Google Shape;231;p49"/>
          <p:cNvSpPr txBox="1"/>
          <p:nvPr>
            <p:ph idx="1" type="body"/>
          </p:nvPr>
        </p:nvSpPr>
        <p:spPr>
          <a:xfrm flipH="1">
            <a:off x="5254500" y="1781025"/>
            <a:ext cx="3279900" cy="79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sz="1200"/>
            </a:lvl1pPr>
            <a:lvl2pPr indent="-304800" lvl="1" marL="914400" rtl="0">
              <a:spcBef>
                <a:spcPts val="0"/>
              </a:spcBef>
              <a:spcAft>
                <a:spcPts val="0"/>
              </a:spcAft>
              <a:buClr>
                <a:schemeClr val="lt2"/>
              </a:buClr>
              <a:buSzPts val="1200"/>
              <a:buChar char="○"/>
              <a:defRPr/>
            </a:lvl2pPr>
            <a:lvl3pPr indent="-304800" lvl="2" marL="1371600" rtl="0">
              <a:spcBef>
                <a:spcPts val="0"/>
              </a:spcBef>
              <a:spcAft>
                <a:spcPts val="0"/>
              </a:spcAft>
              <a:buClr>
                <a:schemeClr val="lt2"/>
              </a:buClr>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2" name="Google Shape;232;p49"/>
          <p:cNvSpPr txBox="1"/>
          <p:nvPr>
            <p:ph idx="2" type="body"/>
          </p:nvPr>
        </p:nvSpPr>
        <p:spPr>
          <a:xfrm flipH="1">
            <a:off x="5254500" y="2640250"/>
            <a:ext cx="3279900" cy="1282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Clr>
                <a:schemeClr val="lt2"/>
              </a:buClr>
              <a:buSzPts val="1200"/>
              <a:buChar char="○"/>
              <a:defRPr/>
            </a:lvl2pPr>
            <a:lvl3pPr indent="-304800" lvl="2" marL="1371600" rtl="0">
              <a:spcBef>
                <a:spcPts val="0"/>
              </a:spcBef>
              <a:spcAft>
                <a:spcPts val="0"/>
              </a:spcAft>
              <a:buClr>
                <a:schemeClr val="lt2"/>
              </a:buClr>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3" name="Google Shape;233;p49"/>
          <p:cNvSpPr/>
          <p:nvPr/>
        </p:nvSpPr>
        <p:spPr>
          <a:xfrm flipH="1">
            <a:off x="-2400" y="-3300"/>
            <a:ext cx="4572000" cy="515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USTOM_4_2_1">
    <p:bg>
      <p:bgPr>
        <a:solidFill>
          <a:schemeClr val="lt1"/>
        </a:solidFill>
      </p:bgPr>
    </p:bg>
    <p:spTree>
      <p:nvGrpSpPr>
        <p:cNvPr id="234" name="Shape 234"/>
        <p:cNvGrpSpPr/>
        <p:nvPr/>
      </p:nvGrpSpPr>
      <p:grpSpPr>
        <a:xfrm>
          <a:off x="0" y="0"/>
          <a:ext cx="0" cy="0"/>
          <a:chOff x="0" y="0"/>
          <a:chExt cx="0" cy="0"/>
        </a:xfrm>
      </p:grpSpPr>
      <p:sp>
        <p:nvSpPr>
          <p:cNvPr id="235" name="Google Shape;235;p50"/>
          <p:cNvSpPr txBox="1"/>
          <p:nvPr>
            <p:ph type="title"/>
          </p:nvPr>
        </p:nvSpPr>
        <p:spPr>
          <a:xfrm>
            <a:off x="5273704" y="3356575"/>
            <a:ext cx="2386800" cy="207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1800"/>
              <a:buNone/>
              <a:defRPr b="0" sz="1000">
                <a:solidFill>
                  <a:schemeClr val="lt2"/>
                </a:solidFill>
                <a:latin typeface="Lato"/>
                <a:ea typeface="Lato"/>
                <a:cs typeface="Lato"/>
                <a:sym typeface="Lato"/>
              </a:defRPr>
            </a:lvl1pPr>
            <a:lvl2pPr lvl="1" rtl="0">
              <a:spcBef>
                <a:spcPts val="0"/>
              </a:spcBef>
              <a:spcAft>
                <a:spcPts val="0"/>
              </a:spcAft>
              <a:buClr>
                <a:schemeClr val="lt2"/>
              </a:buClr>
              <a:buSzPts val="2800"/>
              <a:buNone/>
              <a:defRPr>
                <a:solidFill>
                  <a:schemeClr val="lt2"/>
                </a:solidFill>
                <a:latin typeface="Lato"/>
                <a:ea typeface="Lato"/>
                <a:cs typeface="Lato"/>
                <a:sym typeface="Lato"/>
              </a:defRPr>
            </a:lvl2pPr>
            <a:lvl3pPr lvl="2" rtl="0">
              <a:spcBef>
                <a:spcPts val="0"/>
              </a:spcBef>
              <a:spcAft>
                <a:spcPts val="0"/>
              </a:spcAft>
              <a:buClr>
                <a:schemeClr val="lt2"/>
              </a:buClr>
              <a:buSzPts val="2800"/>
              <a:buNone/>
              <a:defRPr>
                <a:solidFill>
                  <a:schemeClr val="lt2"/>
                </a:solidFill>
                <a:latin typeface="Lato"/>
                <a:ea typeface="Lato"/>
                <a:cs typeface="Lato"/>
                <a:sym typeface="Lato"/>
              </a:defRPr>
            </a:lvl3pPr>
            <a:lvl4pPr lvl="3" rtl="0">
              <a:spcBef>
                <a:spcPts val="0"/>
              </a:spcBef>
              <a:spcAft>
                <a:spcPts val="0"/>
              </a:spcAft>
              <a:buClr>
                <a:schemeClr val="lt2"/>
              </a:buClr>
              <a:buSzPts val="2800"/>
              <a:buNone/>
              <a:defRPr>
                <a:solidFill>
                  <a:schemeClr val="lt2"/>
                </a:solidFill>
                <a:latin typeface="Lato"/>
                <a:ea typeface="Lato"/>
                <a:cs typeface="Lato"/>
                <a:sym typeface="Lato"/>
              </a:defRPr>
            </a:lvl4pPr>
            <a:lvl5pPr lvl="4" rtl="0">
              <a:spcBef>
                <a:spcPts val="0"/>
              </a:spcBef>
              <a:spcAft>
                <a:spcPts val="0"/>
              </a:spcAft>
              <a:buClr>
                <a:schemeClr val="lt2"/>
              </a:buClr>
              <a:buSzPts val="2800"/>
              <a:buNone/>
              <a:defRPr>
                <a:solidFill>
                  <a:schemeClr val="lt2"/>
                </a:solidFill>
                <a:latin typeface="Lato"/>
                <a:ea typeface="Lato"/>
                <a:cs typeface="Lato"/>
                <a:sym typeface="Lato"/>
              </a:defRPr>
            </a:lvl5pPr>
            <a:lvl6pPr lvl="5" rtl="0">
              <a:spcBef>
                <a:spcPts val="0"/>
              </a:spcBef>
              <a:spcAft>
                <a:spcPts val="0"/>
              </a:spcAft>
              <a:buClr>
                <a:schemeClr val="lt2"/>
              </a:buClr>
              <a:buSzPts val="2800"/>
              <a:buNone/>
              <a:defRPr>
                <a:solidFill>
                  <a:schemeClr val="lt2"/>
                </a:solidFill>
                <a:latin typeface="Lato"/>
                <a:ea typeface="Lato"/>
                <a:cs typeface="Lato"/>
                <a:sym typeface="Lato"/>
              </a:defRPr>
            </a:lvl6pPr>
            <a:lvl7pPr lvl="6" rtl="0">
              <a:spcBef>
                <a:spcPts val="0"/>
              </a:spcBef>
              <a:spcAft>
                <a:spcPts val="0"/>
              </a:spcAft>
              <a:buClr>
                <a:schemeClr val="lt2"/>
              </a:buClr>
              <a:buSzPts val="2800"/>
              <a:buNone/>
              <a:defRPr>
                <a:solidFill>
                  <a:schemeClr val="lt2"/>
                </a:solidFill>
                <a:latin typeface="Lato"/>
                <a:ea typeface="Lato"/>
                <a:cs typeface="Lato"/>
                <a:sym typeface="Lato"/>
              </a:defRPr>
            </a:lvl7pPr>
            <a:lvl8pPr lvl="7" rtl="0">
              <a:spcBef>
                <a:spcPts val="0"/>
              </a:spcBef>
              <a:spcAft>
                <a:spcPts val="0"/>
              </a:spcAft>
              <a:buClr>
                <a:schemeClr val="lt2"/>
              </a:buClr>
              <a:buSzPts val="2800"/>
              <a:buNone/>
              <a:defRPr>
                <a:solidFill>
                  <a:schemeClr val="lt2"/>
                </a:solidFill>
                <a:latin typeface="Lato"/>
                <a:ea typeface="Lato"/>
                <a:cs typeface="Lato"/>
                <a:sym typeface="Lato"/>
              </a:defRPr>
            </a:lvl8pPr>
            <a:lvl9pPr lvl="8" rtl="0">
              <a:spcBef>
                <a:spcPts val="0"/>
              </a:spcBef>
              <a:spcAft>
                <a:spcPts val="0"/>
              </a:spcAft>
              <a:buClr>
                <a:schemeClr val="lt2"/>
              </a:buClr>
              <a:buSzPts val="2800"/>
              <a:buNone/>
              <a:defRPr>
                <a:solidFill>
                  <a:schemeClr val="lt2"/>
                </a:solidFill>
                <a:latin typeface="Lato"/>
                <a:ea typeface="Lato"/>
                <a:cs typeface="Lato"/>
                <a:sym typeface="Lato"/>
              </a:defRPr>
            </a:lvl9pPr>
          </a:lstStyle>
          <a:p/>
        </p:txBody>
      </p:sp>
      <p:sp>
        <p:nvSpPr>
          <p:cNvPr id="236" name="Google Shape;236;p50"/>
          <p:cNvSpPr txBox="1"/>
          <p:nvPr>
            <p:ph idx="1" type="subTitle"/>
          </p:nvPr>
        </p:nvSpPr>
        <p:spPr>
          <a:xfrm>
            <a:off x="5273708" y="1699075"/>
            <a:ext cx="3258000" cy="1252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1400"/>
              <a:buNone/>
              <a:defRPr b="1">
                <a:latin typeface="Poppins"/>
                <a:ea typeface="Poppins"/>
                <a:cs typeface="Poppins"/>
                <a:sym typeface="Poppins"/>
              </a:defRPr>
            </a:lvl1pPr>
            <a:lvl2pPr lvl="1" rtl="0">
              <a:spcBef>
                <a:spcPts val="0"/>
              </a:spcBef>
              <a:spcAft>
                <a:spcPts val="0"/>
              </a:spcAft>
              <a:buClr>
                <a:schemeClr val="lt2"/>
              </a:buClr>
              <a:buSzPts val="1200"/>
              <a:buNone/>
              <a:defRPr/>
            </a:lvl2pPr>
            <a:lvl3pPr lvl="2" rtl="0">
              <a:spcBef>
                <a:spcPts val="0"/>
              </a:spcBef>
              <a:spcAft>
                <a:spcPts val="0"/>
              </a:spcAft>
              <a:buClr>
                <a:schemeClr val="lt2"/>
              </a:buClr>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37" name="Google Shape;237;p50"/>
          <p:cNvSpPr txBox="1"/>
          <p:nvPr>
            <p:ph idx="2" type="title"/>
          </p:nvPr>
        </p:nvSpPr>
        <p:spPr>
          <a:xfrm>
            <a:off x="5273704" y="3161850"/>
            <a:ext cx="1806000" cy="207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1800"/>
              <a:buNone/>
              <a:defRPr sz="1100">
                <a:solidFill>
                  <a:schemeClr val="lt2"/>
                </a:solidFill>
                <a:latin typeface="Lato"/>
                <a:ea typeface="Lato"/>
                <a:cs typeface="Lato"/>
                <a:sym typeface="Lato"/>
              </a:defRPr>
            </a:lvl1pPr>
            <a:lvl2pPr lvl="1" rtl="0">
              <a:spcBef>
                <a:spcPts val="0"/>
              </a:spcBef>
              <a:spcAft>
                <a:spcPts val="0"/>
              </a:spcAft>
              <a:buClr>
                <a:schemeClr val="lt2"/>
              </a:buClr>
              <a:buSzPts val="2800"/>
              <a:buNone/>
              <a:defRPr>
                <a:solidFill>
                  <a:schemeClr val="lt2"/>
                </a:solidFill>
                <a:latin typeface="Lato"/>
                <a:ea typeface="Lato"/>
                <a:cs typeface="Lato"/>
                <a:sym typeface="Lato"/>
              </a:defRPr>
            </a:lvl2pPr>
            <a:lvl3pPr lvl="2" rtl="0">
              <a:spcBef>
                <a:spcPts val="0"/>
              </a:spcBef>
              <a:spcAft>
                <a:spcPts val="0"/>
              </a:spcAft>
              <a:buClr>
                <a:schemeClr val="lt2"/>
              </a:buClr>
              <a:buSzPts val="2800"/>
              <a:buNone/>
              <a:defRPr>
                <a:solidFill>
                  <a:schemeClr val="lt2"/>
                </a:solidFill>
                <a:latin typeface="Lato"/>
                <a:ea typeface="Lato"/>
                <a:cs typeface="Lato"/>
                <a:sym typeface="Lato"/>
              </a:defRPr>
            </a:lvl3pPr>
            <a:lvl4pPr lvl="3" rtl="0">
              <a:spcBef>
                <a:spcPts val="0"/>
              </a:spcBef>
              <a:spcAft>
                <a:spcPts val="0"/>
              </a:spcAft>
              <a:buClr>
                <a:schemeClr val="lt2"/>
              </a:buClr>
              <a:buSzPts val="2800"/>
              <a:buNone/>
              <a:defRPr>
                <a:solidFill>
                  <a:schemeClr val="lt2"/>
                </a:solidFill>
                <a:latin typeface="Lato"/>
                <a:ea typeface="Lato"/>
                <a:cs typeface="Lato"/>
                <a:sym typeface="Lato"/>
              </a:defRPr>
            </a:lvl4pPr>
            <a:lvl5pPr lvl="4" rtl="0">
              <a:spcBef>
                <a:spcPts val="0"/>
              </a:spcBef>
              <a:spcAft>
                <a:spcPts val="0"/>
              </a:spcAft>
              <a:buClr>
                <a:schemeClr val="lt2"/>
              </a:buClr>
              <a:buSzPts val="2800"/>
              <a:buNone/>
              <a:defRPr>
                <a:solidFill>
                  <a:schemeClr val="lt2"/>
                </a:solidFill>
                <a:latin typeface="Lato"/>
                <a:ea typeface="Lato"/>
                <a:cs typeface="Lato"/>
                <a:sym typeface="Lato"/>
              </a:defRPr>
            </a:lvl5pPr>
            <a:lvl6pPr lvl="5" rtl="0">
              <a:spcBef>
                <a:spcPts val="0"/>
              </a:spcBef>
              <a:spcAft>
                <a:spcPts val="0"/>
              </a:spcAft>
              <a:buClr>
                <a:schemeClr val="lt2"/>
              </a:buClr>
              <a:buSzPts val="2800"/>
              <a:buNone/>
              <a:defRPr>
                <a:solidFill>
                  <a:schemeClr val="lt2"/>
                </a:solidFill>
                <a:latin typeface="Lato"/>
                <a:ea typeface="Lato"/>
                <a:cs typeface="Lato"/>
                <a:sym typeface="Lato"/>
              </a:defRPr>
            </a:lvl6pPr>
            <a:lvl7pPr lvl="6" rtl="0">
              <a:spcBef>
                <a:spcPts val="0"/>
              </a:spcBef>
              <a:spcAft>
                <a:spcPts val="0"/>
              </a:spcAft>
              <a:buClr>
                <a:schemeClr val="lt2"/>
              </a:buClr>
              <a:buSzPts val="2800"/>
              <a:buNone/>
              <a:defRPr>
                <a:solidFill>
                  <a:schemeClr val="lt2"/>
                </a:solidFill>
                <a:latin typeface="Lato"/>
                <a:ea typeface="Lato"/>
                <a:cs typeface="Lato"/>
                <a:sym typeface="Lato"/>
              </a:defRPr>
            </a:lvl7pPr>
            <a:lvl8pPr lvl="7" rtl="0">
              <a:spcBef>
                <a:spcPts val="0"/>
              </a:spcBef>
              <a:spcAft>
                <a:spcPts val="0"/>
              </a:spcAft>
              <a:buClr>
                <a:schemeClr val="lt2"/>
              </a:buClr>
              <a:buSzPts val="2800"/>
              <a:buNone/>
              <a:defRPr>
                <a:solidFill>
                  <a:schemeClr val="lt2"/>
                </a:solidFill>
                <a:latin typeface="Lato"/>
                <a:ea typeface="Lato"/>
                <a:cs typeface="Lato"/>
                <a:sym typeface="Lato"/>
              </a:defRPr>
            </a:lvl8pPr>
            <a:lvl9pPr lvl="8" rtl="0">
              <a:spcBef>
                <a:spcPts val="0"/>
              </a:spcBef>
              <a:spcAft>
                <a:spcPts val="0"/>
              </a:spcAft>
              <a:buClr>
                <a:schemeClr val="lt2"/>
              </a:buClr>
              <a:buSzPts val="2800"/>
              <a:buNone/>
              <a:defRPr>
                <a:solidFill>
                  <a:schemeClr val="lt2"/>
                </a:solidFill>
                <a:latin typeface="Lato"/>
                <a:ea typeface="Lato"/>
                <a:cs typeface="Lato"/>
                <a:sym typeface="Lato"/>
              </a:defRPr>
            </a:lvl9pPr>
          </a:lstStyle>
          <a:p/>
        </p:txBody>
      </p:sp>
      <p:sp>
        <p:nvSpPr>
          <p:cNvPr id="238" name="Google Shape;238;p50"/>
          <p:cNvSpPr/>
          <p:nvPr/>
        </p:nvSpPr>
        <p:spPr>
          <a:xfrm>
            <a:off x="0" y="0"/>
            <a:ext cx="4572000" cy="51435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one column">
  <p:cSld name="CUSTOM_1">
    <p:spTree>
      <p:nvGrpSpPr>
        <p:cNvPr id="22" name="Shape 22"/>
        <p:cNvGrpSpPr/>
        <p:nvPr/>
      </p:nvGrpSpPr>
      <p:grpSpPr>
        <a:xfrm>
          <a:off x="0" y="0"/>
          <a:ext cx="0" cy="0"/>
          <a:chOff x="0" y="0"/>
          <a:chExt cx="0" cy="0"/>
        </a:xfrm>
      </p:grpSpPr>
      <p:sp>
        <p:nvSpPr>
          <p:cNvPr id="23" name="Google Shape;23;p6"/>
          <p:cNvSpPr txBox="1"/>
          <p:nvPr>
            <p:ph type="title"/>
          </p:nvPr>
        </p:nvSpPr>
        <p:spPr>
          <a:xfrm>
            <a:off x="607200" y="1000729"/>
            <a:ext cx="3936000" cy="53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6"/>
          <p:cNvSpPr txBox="1"/>
          <p:nvPr>
            <p:ph idx="1" type="body"/>
          </p:nvPr>
        </p:nvSpPr>
        <p:spPr>
          <a:xfrm>
            <a:off x="607200" y="1764944"/>
            <a:ext cx="3936000" cy="771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5" name="Google Shape;25;p6"/>
          <p:cNvSpPr txBox="1"/>
          <p:nvPr>
            <p:ph idx="2" type="body"/>
          </p:nvPr>
        </p:nvSpPr>
        <p:spPr>
          <a:xfrm>
            <a:off x="607200" y="2646644"/>
            <a:ext cx="3936000" cy="178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4_1">
    <p:bg>
      <p:bgPr>
        <a:solidFill>
          <a:schemeClr val="dk1"/>
        </a:solidFill>
      </p:bgPr>
    </p:bg>
    <p:spTree>
      <p:nvGrpSpPr>
        <p:cNvPr id="239" name="Shape 239"/>
        <p:cNvGrpSpPr/>
        <p:nvPr/>
      </p:nvGrpSpPr>
      <p:grpSpPr>
        <a:xfrm>
          <a:off x="0" y="0"/>
          <a:ext cx="0" cy="0"/>
          <a:chOff x="0" y="0"/>
          <a:chExt cx="0" cy="0"/>
        </a:xfrm>
      </p:grpSpPr>
      <p:sp>
        <p:nvSpPr>
          <p:cNvPr id="240" name="Google Shape;240;p51"/>
          <p:cNvSpPr txBox="1"/>
          <p:nvPr>
            <p:ph type="title"/>
          </p:nvPr>
        </p:nvSpPr>
        <p:spPr>
          <a:xfrm>
            <a:off x="917436" y="3711750"/>
            <a:ext cx="3609300" cy="415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0">
                <a:solidFill>
                  <a:schemeClr val="lt1"/>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41" name="Google Shape;241;p51"/>
          <p:cNvSpPr txBox="1"/>
          <p:nvPr>
            <p:ph idx="1" type="subTitle"/>
          </p:nvPr>
        </p:nvSpPr>
        <p:spPr>
          <a:xfrm>
            <a:off x="917436" y="2384875"/>
            <a:ext cx="5263500" cy="1252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1" sz="2300">
                <a:solidFill>
                  <a:schemeClr val="lt1"/>
                </a:solidFill>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2" name="Shape 242"/>
        <p:cNvGrpSpPr/>
        <p:nvPr/>
      </p:nvGrpSpPr>
      <p:grpSpPr>
        <a:xfrm>
          <a:off x="0" y="0"/>
          <a:ext cx="0" cy="0"/>
          <a:chOff x="0" y="0"/>
          <a:chExt cx="0" cy="0"/>
        </a:xfrm>
      </p:grpSpPr>
      <p:sp>
        <p:nvSpPr>
          <p:cNvPr id="243" name="Google Shape;24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text and list">
  <p:cSld name="CUSTOM_1_2">
    <p:spTree>
      <p:nvGrpSpPr>
        <p:cNvPr id="26" name="Shape 26"/>
        <p:cNvGrpSpPr/>
        <p:nvPr/>
      </p:nvGrpSpPr>
      <p:grpSpPr>
        <a:xfrm>
          <a:off x="0" y="0"/>
          <a:ext cx="0" cy="0"/>
          <a:chOff x="0" y="0"/>
          <a:chExt cx="0" cy="0"/>
        </a:xfrm>
      </p:grpSpPr>
      <p:sp>
        <p:nvSpPr>
          <p:cNvPr id="27" name="Google Shape;27;p7"/>
          <p:cNvSpPr txBox="1"/>
          <p:nvPr>
            <p:ph type="title"/>
          </p:nvPr>
        </p:nvSpPr>
        <p:spPr>
          <a:xfrm>
            <a:off x="607200" y="1000729"/>
            <a:ext cx="3936000" cy="53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7"/>
          <p:cNvSpPr txBox="1"/>
          <p:nvPr>
            <p:ph idx="1" type="body"/>
          </p:nvPr>
        </p:nvSpPr>
        <p:spPr>
          <a:xfrm>
            <a:off x="607200" y="1789698"/>
            <a:ext cx="3936000" cy="1084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9" name="Google Shape;29;p7"/>
          <p:cNvSpPr txBox="1"/>
          <p:nvPr>
            <p:ph idx="2" type="body"/>
          </p:nvPr>
        </p:nvSpPr>
        <p:spPr>
          <a:xfrm>
            <a:off x="607200" y="2983598"/>
            <a:ext cx="3936000" cy="1473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sz="1200"/>
            </a:lvl1pPr>
            <a:lvl2pPr indent="-304800" lvl="1" marL="914400" rtl="0">
              <a:spcBef>
                <a:spcPts val="0"/>
              </a:spcBef>
              <a:spcAft>
                <a:spcPts val="0"/>
              </a:spcAft>
              <a:buSzPts val="1200"/>
              <a:buAutoNum type="alphaLcPeriod"/>
              <a:defRPr/>
            </a:lvl2pPr>
            <a:lvl3pPr indent="-304800" lvl="2" marL="1371600" rtl="0">
              <a:spcBef>
                <a:spcPts val="0"/>
              </a:spcBef>
              <a:spcAft>
                <a:spcPts val="0"/>
              </a:spcAft>
              <a:buSzPts val="1200"/>
              <a:buAutoNum type="romanLcPeriod"/>
              <a:defRPr/>
            </a:lvl3pPr>
            <a:lvl4pPr indent="-304800" lvl="3" marL="1828800" rtl="0">
              <a:spcBef>
                <a:spcPts val="0"/>
              </a:spcBef>
              <a:spcAft>
                <a:spcPts val="0"/>
              </a:spcAft>
              <a:buSzPts val="1200"/>
              <a:buAutoNum type="arabicPeriod"/>
              <a:defRPr/>
            </a:lvl4pPr>
            <a:lvl5pPr indent="-304800" lvl="4" marL="2286000" rtl="0">
              <a:spcBef>
                <a:spcPts val="0"/>
              </a:spcBef>
              <a:spcAft>
                <a:spcPts val="0"/>
              </a:spcAft>
              <a:buSzPts val="1200"/>
              <a:buAutoNum type="alphaLcPeriod"/>
              <a:defRPr/>
            </a:lvl5pPr>
            <a:lvl6pPr indent="-304800" lvl="5" marL="2743200" rtl="0">
              <a:spcBef>
                <a:spcPts val="0"/>
              </a:spcBef>
              <a:spcAft>
                <a:spcPts val="0"/>
              </a:spcAft>
              <a:buSzPts val="1200"/>
              <a:buAutoNum type="romanLcPeriod"/>
              <a:defRPr/>
            </a:lvl6pPr>
            <a:lvl7pPr indent="-304800" lvl="6" marL="3200400" rtl="0">
              <a:spcBef>
                <a:spcPts val="0"/>
              </a:spcBef>
              <a:spcAft>
                <a:spcPts val="0"/>
              </a:spcAft>
              <a:buSzPts val="1200"/>
              <a:buAutoNum type="arabicPeriod"/>
              <a:defRPr/>
            </a:lvl7pPr>
            <a:lvl8pPr indent="-304800" lvl="7" marL="3657600" rtl="0">
              <a:spcBef>
                <a:spcPts val="0"/>
              </a:spcBef>
              <a:spcAft>
                <a:spcPts val="0"/>
              </a:spcAft>
              <a:buSzPts val="1200"/>
              <a:buAutoNum type="alphaLcPeriod"/>
              <a:defRPr/>
            </a:lvl8pPr>
            <a:lvl9pPr indent="-304800" lvl="8" marL="4114800" rtl="0">
              <a:spcBef>
                <a:spcPts val="0"/>
              </a:spcBef>
              <a:spcAft>
                <a:spcPts val="0"/>
              </a:spcAft>
              <a:buSzPts val="1200"/>
              <a:buAutoNum type="romanLcPerio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text and bullet point">
  <p:cSld name="CUSTOM_1_2_1">
    <p:spTree>
      <p:nvGrpSpPr>
        <p:cNvPr id="30" name="Shape 30"/>
        <p:cNvGrpSpPr/>
        <p:nvPr/>
      </p:nvGrpSpPr>
      <p:grpSpPr>
        <a:xfrm>
          <a:off x="0" y="0"/>
          <a:ext cx="0" cy="0"/>
          <a:chOff x="0" y="0"/>
          <a:chExt cx="0" cy="0"/>
        </a:xfrm>
      </p:grpSpPr>
      <p:sp>
        <p:nvSpPr>
          <p:cNvPr id="31" name="Google Shape;31;p8"/>
          <p:cNvSpPr txBox="1"/>
          <p:nvPr>
            <p:ph type="title"/>
          </p:nvPr>
        </p:nvSpPr>
        <p:spPr>
          <a:xfrm>
            <a:off x="607200" y="1000729"/>
            <a:ext cx="3936000" cy="53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8"/>
          <p:cNvSpPr txBox="1"/>
          <p:nvPr>
            <p:ph idx="1" type="body"/>
          </p:nvPr>
        </p:nvSpPr>
        <p:spPr>
          <a:xfrm>
            <a:off x="607200" y="1788194"/>
            <a:ext cx="3936000" cy="1084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33" name="Google Shape;33;p8"/>
          <p:cNvSpPr txBox="1"/>
          <p:nvPr>
            <p:ph idx="2" type="body"/>
          </p:nvPr>
        </p:nvSpPr>
        <p:spPr>
          <a:xfrm>
            <a:off x="607200" y="2982094"/>
            <a:ext cx="3936000" cy="1473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list">
  <p:cSld name="CUSTOM_1_1">
    <p:spTree>
      <p:nvGrpSpPr>
        <p:cNvPr id="34" name="Shape 34"/>
        <p:cNvGrpSpPr/>
        <p:nvPr/>
      </p:nvGrpSpPr>
      <p:grpSpPr>
        <a:xfrm>
          <a:off x="0" y="0"/>
          <a:ext cx="0" cy="0"/>
          <a:chOff x="0" y="0"/>
          <a:chExt cx="0" cy="0"/>
        </a:xfrm>
      </p:grpSpPr>
      <p:sp>
        <p:nvSpPr>
          <p:cNvPr id="35" name="Google Shape;35;p9"/>
          <p:cNvSpPr txBox="1"/>
          <p:nvPr>
            <p:ph type="title"/>
          </p:nvPr>
        </p:nvSpPr>
        <p:spPr>
          <a:xfrm>
            <a:off x="607200" y="1000729"/>
            <a:ext cx="3936000" cy="53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9"/>
          <p:cNvSpPr txBox="1"/>
          <p:nvPr>
            <p:ph idx="1" type="body"/>
          </p:nvPr>
        </p:nvSpPr>
        <p:spPr>
          <a:xfrm>
            <a:off x="607200" y="1765610"/>
            <a:ext cx="3936000" cy="2673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a:lvl1pPr>
            <a:lvl2pPr indent="-304800" lvl="1" marL="914400" rtl="0">
              <a:spcBef>
                <a:spcPts val="0"/>
              </a:spcBef>
              <a:spcAft>
                <a:spcPts val="0"/>
              </a:spcAft>
              <a:buSzPts val="1200"/>
              <a:buAutoNum type="alphaLcPeriod"/>
              <a:defRPr/>
            </a:lvl2pPr>
            <a:lvl3pPr indent="-304800" lvl="2" marL="1371600" rtl="0">
              <a:spcBef>
                <a:spcPts val="0"/>
              </a:spcBef>
              <a:spcAft>
                <a:spcPts val="0"/>
              </a:spcAft>
              <a:buSzPts val="1200"/>
              <a:buAutoNum type="romanLcPeriod"/>
              <a:defRPr/>
            </a:lvl3pPr>
            <a:lvl4pPr indent="-304800" lvl="3" marL="1828800" rtl="0">
              <a:spcBef>
                <a:spcPts val="0"/>
              </a:spcBef>
              <a:spcAft>
                <a:spcPts val="0"/>
              </a:spcAft>
              <a:buSzPts val="1200"/>
              <a:buAutoNum type="arabicPeriod"/>
              <a:defRPr/>
            </a:lvl4pPr>
            <a:lvl5pPr indent="-304800" lvl="4" marL="2286000" rtl="0">
              <a:spcBef>
                <a:spcPts val="0"/>
              </a:spcBef>
              <a:spcAft>
                <a:spcPts val="0"/>
              </a:spcAft>
              <a:buSzPts val="1200"/>
              <a:buAutoNum type="alphaLcPeriod"/>
              <a:defRPr/>
            </a:lvl5pPr>
            <a:lvl6pPr indent="-304800" lvl="5" marL="2743200" rtl="0">
              <a:spcBef>
                <a:spcPts val="0"/>
              </a:spcBef>
              <a:spcAft>
                <a:spcPts val="0"/>
              </a:spcAft>
              <a:buSzPts val="1200"/>
              <a:buAutoNum type="romanLcPeriod"/>
              <a:defRPr/>
            </a:lvl6pPr>
            <a:lvl7pPr indent="-304800" lvl="6" marL="3200400" rtl="0">
              <a:spcBef>
                <a:spcPts val="0"/>
              </a:spcBef>
              <a:spcAft>
                <a:spcPts val="0"/>
              </a:spcAft>
              <a:buSzPts val="1200"/>
              <a:buAutoNum type="arabicPeriod"/>
              <a:defRPr/>
            </a:lvl7pPr>
            <a:lvl8pPr indent="-304800" lvl="7" marL="3657600" rtl="0">
              <a:spcBef>
                <a:spcPts val="0"/>
              </a:spcBef>
              <a:spcAft>
                <a:spcPts val="0"/>
              </a:spcAft>
              <a:buSzPts val="1200"/>
              <a:buAutoNum type="alphaLcPeriod"/>
              <a:defRPr/>
            </a:lvl8pPr>
            <a:lvl9pPr indent="-304800" lvl="8" marL="4114800" rtl="0">
              <a:spcBef>
                <a:spcPts val="0"/>
              </a:spcBef>
              <a:spcAft>
                <a:spcPts val="0"/>
              </a:spcAft>
              <a:buSzPts val="1200"/>
              <a:buAutoNum type="romanLcPerio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and bullet point">
  <p:cSld name="CUSTOM_1_1_1">
    <p:spTree>
      <p:nvGrpSpPr>
        <p:cNvPr id="37" name="Shape 37"/>
        <p:cNvGrpSpPr/>
        <p:nvPr/>
      </p:nvGrpSpPr>
      <p:grpSpPr>
        <a:xfrm>
          <a:off x="0" y="0"/>
          <a:ext cx="0" cy="0"/>
          <a:chOff x="0" y="0"/>
          <a:chExt cx="0" cy="0"/>
        </a:xfrm>
      </p:grpSpPr>
      <p:sp>
        <p:nvSpPr>
          <p:cNvPr id="38" name="Google Shape;38;p10"/>
          <p:cNvSpPr txBox="1"/>
          <p:nvPr>
            <p:ph type="title"/>
          </p:nvPr>
        </p:nvSpPr>
        <p:spPr>
          <a:xfrm>
            <a:off x="607200" y="1000729"/>
            <a:ext cx="3936000" cy="53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 name="Google Shape;39;p10"/>
          <p:cNvSpPr txBox="1"/>
          <p:nvPr>
            <p:ph idx="1" type="body"/>
          </p:nvPr>
        </p:nvSpPr>
        <p:spPr>
          <a:xfrm>
            <a:off x="607200" y="1765607"/>
            <a:ext cx="3936000" cy="266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6900" y="538425"/>
            <a:ext cx="7929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607025" y="1152475"/>
            <a:ext cx="7929600" cy="34512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Lato"/>
              <a:buChar char="●"/>
              <a:defRPr>
                <a:solidFill>
                  <a:schemeClr val="lt2"/>
                </a:solidFill>
                <a:latin typeface="Lato"/>
                <a:ea typeface="Lato"/>
                <a:cs typeface="Lato"/>
                <a:sym typeface="Lato"/>
              </a:defRPr>
            </a:lvl1pPr>
            <a:lvl2pPr indent="-304800" lvl="1" marL="914400" rtl="0">
              <a:lnSpc>
                <a:spcPct val="115000"/>
              </a:lnSpc>
              <a:spcBef>
                <a:spcPts val="0"/>
              </a:spcBef>
              <a:spcAft>
                <a:spcPts val="0"/>
              </a:spcAft>
              <a:buClr>
                <a:schemeClr val="accent1"/>
              </a:buClr>
              <a:buSzPts val="1200"/>
              <a:buFont typeface="Lato"/>
              <a:buChar char="○"/>
              <a:defRPr sz="1200">
                <a:solidFill>
                  <a:schemeClr val="lt2"/>
                </a:solidFill>
                <a:latin typeface="Lato"/>
                <a:ea typeface="Lato"/>
                <a:cs typeface="Lato"/>
                <a:sym typeface="Lato"/>
              </a:defRPr>
            </a:lvl2pPr>
            <a:lvl3pPr indent="-304800" lvl="2" marL="1371600" rtl="0">
              <a:lnSpc>
                <a:spcPct val="115000"/>
              </a:lnSpc>
              <a:spcBef>
                <a:spcPts val="0"/>
              </a:spcBef>
              <a:spcAft>
                <a:spcPts val="0"/>
              </a:spcAft>
              <a:buClr>
                <a:schemeClr val="accent1"/>
              </a:buClr>
              <a:buSzPts val="1200"/>
              <a:buFont typeface="Lato"/>
              <a:buChar char="■"/>
              <a:defRPr sz="1200">
                <a:solidFill>
                  <a:schemeClr val="lt2"/>
                </a:solidFill>
                <a:latin typeface="Lato"/>
                <a:ea typeface="Lato"/>
                <a:cs typeface="Lato"/>
                <a:sym typeface="Lato"/>
              </a:defRPr>
            </a:lvl3pPr>
            <a:lvl4pPr indent="-304800" lvl="3" marL="1828800" rtl="0">
              <a:lnSpc>
                <a:spcPct val="115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4pPr>
            <a:lvl5pPr indent="-304800" lvl="4" marL="2286000" rtl="0">
              <a:lnSpc>
                <a:spcPct val="115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5pPr>
            <a:lvl6pPr indent="-304800" lvl="5" marL="2743200" rtl="0">
              <a:lnSpc>
                <a:spcPct val="115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6pPr>
            <a:lvl7pPr indent="-304800" lvl="6" marL="3200400" rtl="0">
              <a:lnSpc>
                <a:spcPct val="115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7pPr>
            <a:lvl8pPr indent="-304800" lvl="7" marL="3657600" rtl="0">
              <a:lnSpc>
                <a:spcPct val="115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8pPr>
            <a:lvl9pPr indent="-304800" lvl="8" marL="4114800" rtl="0">
              <a:lnSpc>
                <a:spcPct val="115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prdct.school/3U6IgTJ"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slide" Target="/ppt/slides/slide11.xml"/><Relationship Id="rId4" Type="http://schemas.openxmlformats.org/officeDocument/2006/relationships/image" Target="../media/image11.jpg"/><Relationship Id="rId5" Type="http://schemas.openxmlformats.org/officeDocument/2006/relationships/slide" Target="/ppt/slides/slide11.xml"/><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hyperlink" Target="https://www.youtube.com/watch?v=gGWz6Tjok4Q" TargetMode="External"/><Relationship Id="rId4" Type="http://schemas.openxmlformats.org/officeDocument/2006/relationships/hyperlink" Target="https://prdct.school/3qyUaZk" TargetMode="External"/><Relationship Id="rId9" Type="http://schemas.openxmlformats.org/officeDocument/2006/relationships/hyperlink" Target="https://www.facebook.com/groups/ProductManagersCommunity" TargetMode="External"/><Relationship Id="rId5" Type="http://schemas.openxmlformats.org/officeDocument/2006/relationships/hyperlink" Target="http://www.youtube.com/watch?v=gGWz6Tjok4Q" TargetMode="External"/><Relationship Id="rId6" Type="http://schemas.openxmlformats.org/officeDocument/2006/relationships/image" Target="../media/image4.jpg"/><Relationship Id="rId7" Type="http://schemas.openxmlformats.org/officeDocument/2006/relationships/hyperlink" Target="https://community.productschool.com/c/product-resource-library/product-template/24" TargetMode="External"/><Relationship Id="rId8" Type="http://schemas.openxmlformats.org/officeDocument/2006/relationships/image" Target="../media/image2.png"/><Relationship Id="rId20" Type="http://schemas.openxmlformats.org/officeDocument/2006/relationships/image" Target="../media/image9.png"/><Relationship Id="rId11" Type="http://schemas.openxmlformats.org/officeDocument/2006/relationships/hyperlink" Target="https://www.instagram.com/productschool/" TargetMode="External"/><Relationship Id="rId10" Type="http://schemas.openxmlformats.org/officeDocument/2006/relationships/image" Target="../media/image1.png"/><Relationship Id="rId13" Type="http://schemas.openxmlformats.org/officeDocument/2006/relationships/hyperlink" Target="https://community.productschool.com/" TargetMode="External"/><Relationship Id="rId12" Type="http://schemas.openxmlformats.org/officeDocument/2006/relationships/image" Target="../media/image10.png"/><Relationship Id="rId15" Type="http://schemas.openxmlformats.org/officeDocument/2006/relationships/hyperlink" Target="https://www.linkedin.com/company/product-school/" TargetMode="External"/><Relationship Id="rId14" Type="http://schemas.openxmlformats.org/officeDocument/2006/relationships/image" Target="../media/image7.png"/><Relationship Id="rId17" Type="http://schemas.openxmlformats.org/officeDocument/2006/relationships/hyperlink" Target="https://productschool.com/slack-community/" TargetMode="External"/><Relationship Id="rId16" Type="http://schemas.openxmlformats.org/officeDocument/2006/relationships/image" Target="../media/image5.png"/><Relationship Id="rId19" Type="http://schemas.openxmlformats.org/officeDocument/2006/relationships/hyperlink" Target="https://twitter.com/productschool" TargetMode="External"/><Relationship Id="rId18"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hyperlink" Target="https://productschool.com/blog/product-management-2/4-steps-create-user-personas-product-management/?utm_source=gsuite&amp;utm_medium=template&amp;utm_term=b2c_current_pm&amp;utm_campaign=202209-mkt_templates-product_management_templates" TargetMode="External"/><Relationship Id="rId4" Type="http://schemas.openxmlformats.org/officeDocument/2006/relationships/hyperlink" Target="https://productschool.com/blog/product-management-2/product-templates-user-persona/" TargetMode="External"/><Relationship Id="rId5" Type="http://schemas.openxmlformats.org/officeDocument/2006/relationships/hyperlink" Target="https://prdct.school/3Bz2LkP" TargetMode="External"/><Relationship Id="rId6" Type="http://schemas.openxmlformats.org/officeDocument/2006/relationships/hyperlink" Target="https://community.productschool.com/c/product-resource-library/product-template/2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slide" Target="/ppt/slides/slide11.xml"/><Relationship Id="rId4" Type="http://schemas.openxmlformats.org/officeDocument/2006/relationships/image" Target="../media/image11.jpg"/><Relationship Id="rId5" Type="http://schemas.openxmlformats.org/officeDocument/2006/relationships/slide" Target="/ppt/slides/slide4.xml"/><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82C"/>
        </a:solidFill>
      </p:bgPr>
    </p:bg>
    <p:spTree>
      <p:nvGrpSpPr>
        <p:cNvPr id="247" name="Shape 247"/>
        <p:cNvGrpSpPr/>
        <p:nvPr/>
      </p:nvGrpSpPr>
      <p:grpSpPr>
        <a:xfrm>
          <a:off x="0" y="0"/>
          <a:ext cx="0" cy="0"/>
          <a:chOff x="0" y="0"/>
          <a:chExt cx="0" cy="0"/>
        </a:xfrm>
      </p:grpSpPr>
      <p:pic>
        <p:nvPicPr>
          <p:cNvPr id="248" name="Google Shape;248;p53"/>
          <p:cNvPicPr preferRelativeResize="0"/>
          <p:nvPr/>
        </p:nvPicPr>
        <p:blipFill>
          <a:blip r:embed="rId3">
            <a:alphaModFix/>
          </a:blip>
          <a:stretch>
            <a:fillRect/>
          </a:stretch>
        </p:blipFill>
        <p:spPr>
          <a:xfrm>
            <a:off x="3665234" y="534475"/>
            <a:ext cx="1819450" cy="312425"/>
          </a:xfrm>
          <a:prstGeom prst="rect">
            <a:avLst/>
          </a:prstGeom>
          <a:noFill/>
          <a:ln>
            <a:noFill/>
          </a:ln>
        </p:spPr>
      </p:pic>
      <p:sp>
        <p:nvSpPr>
          <p:cNvPr id="249" name="Google Shape;249;p53"/>
          <p:cNvSpPr txBox="1"/>
          <p:nvPr/>
        </p:nvSpPr>
        <p:spPr>
          <a:xfrm>
            <a:off x="1242600" y="1206225"/>
            <a:ext cx="6658800" cy="20526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b="1" lang="en" sz="4400">
                <a:solidFill>
                  <a:srgbClr val="FCFCFC"/>
                </a:solidFill>
                <a:latin typeface="Poppins"/>
                <a:ea typeface="Poppins"/>
                <a:cs typeface="Poppins"/>
                <a:sym typeface="Poppins"/>
              </a:rPr>
              <a:t>User Persona</a:t>
            </a:r>
            <a:endParaRPr b="1" sz="4400">
              <a:solidFill>
                <a:srgbClr val="FCFCFC"/>
              </a:solidFill>
              <a:latin typeface="Poppins"/>
              <a:ea typeface="Poppins"/>
              <a:cs typeface="Poppins"/>
              <a:sym typeface="Poppins"/>
            </a:endParaRPr>
          </a:p>
        </p:txBody>
      </p:sp>
      <p:sp>
        <p:nvSpPr>
          <p:cNvPr id="250" name="Google Shape;250;p53"/>
          <p:cNvSpPr txBox="1"/>
          <p:nvPr/>
        </p:nvSpPr>
        <p:spPr>
          <a:xfrm>
            <a:off x="2946150" y="2692408"/>
            <a:ext cx="32517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5E5EB"/>
                </a:solidFill>
                <a:latin typeface="Poppins SemiBold"/>
                <a:ea typeface="Poppins SemiBold"/>
                <a:cs typeface="Poppins SemiBold"/>
                <a:sym typeface="Poppins SemiBold"/>
              </a:rPr>
              <a:t>[Insert Title Here]</a:t>
            </a:r>
            <a:endParaRPr>
              <a:solidFill>
                <a:srgbClr val="E5E5EB"/>
              </a:solidFill>
              <a:latin typeface="Poppins SemiBold"/>
              <a:ea typeface="Poppins SemiBold"/>
              <a:cs typeface="Poppins SemiBold"/>
              <a:sym typeface="Poppins SemiBold"/>
            </a:endParaRPr>
          </a:p>
          <a:p>
            <a:pPr indent="0" lvl="0" marL="0" rtl="0" algn="l">
              <a:spcBef>
                <a:spcPts val="0"/>
              </a:spcBef>
              <a:spcAft>
                <a:spcPts val="0"/>
              </a:spcAft>
              <a:buNone/>
            </a:pPr>
            <a:r>
              <a:t/>
            </a:r>
            <a:endParaRPr>
              <a:solidFill>
                <a:srgbClr val="E5E5EB"/>
              </a:solidFill>
              <a:latin typeface="Lato"/>
              <a:ea typeface="Lato"/>
              <a:cs typeface="Lato"/>
              <a:sym typeface="Lato"/>
            </a:endParaRPr>
          </a:p>
        </p:txBody>
      </p:sp>
      <p:sp>
        <p:nvSpPr>
          <p:cNvPr id="251" name="Google Shape;251;p53"/>
          <p:cNvSpPr txBox="1"/>
          <p:nvPr/>
        </p:nvSpPr>
        <p:spPr>
          <a:xfrm>
            <a:off x="344025" y="4467075"/>
            <a:ext cx="45603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E5E5EB"/>
                </a:solidFill>
                <a:latin typeface="Lato"/>
                <a:ea typeface="Lato"/>
                <a:cs typeface="Lato"/>
                <a:sym typeface="Lato"/>
              </a:rPr>
              <a:t>Template validated by </a:t>
            </a:r>
            <a:r>
              <a:rPr lang="en" sz="1200" u="sng">
                <a:solidFill>
                  <a:srgbClr val="E5E5EB"/>
                </a:solidFill>
                <a:latin typeface="Lato"/>
                <a:ea typeface="Lato"/>
                <a:cs typeface="Lato"/>
                <a:sym typeface="Lato"/>
                <a:hlinkClick r:id="rId4">
                  <a:extLst>
                    <a:ext uri="{A12FA001-AC4F-418D-AE19-62706E023703}">
                      <ahyp:hlinkClr val="tx"/>
                    </a:ext>
                  </a:extLst>
                </a:hlinkClick>
              </a:rPr>
              <a:t>Andrew Nguyen</a:t>
            </a:r>
            <a:r>
              <a:rPr lang="en" sz="1200">
                <a:solidFill>
                  <a:srgbClr val="E5E5EB"/>
                </a:solidFill>
                <a:latin typeface="Lato"/>
                <a:ea typeface="Lato"/>
                <a:cs typeface="Lato"/>
                <a:sym typeface="Lato"/>
              </a:rPr>
              <a:t>, VP of Product at Loop</a:t>
            </a:r>
            <a:endParaRPr sz="1200">
              <a:solidFill>
                <a:srgbClr val="E5E5EB"/>
              </a:solidFill>
              <a:latin typeface="Lato"/>
              <a:ea typeface="Lato"/>
              <a:cs typeface="Lato"/>
              <a:sym typeface="Lato"/>
            </a:endParaRPr>
          </a:p>
          <a:p>
            <a:pPr indent="0" lvl="0" marL="0" rtl="0" algn="ctr">
              <a:spcBef>
                <a:spcPts val="0"/>
              </a:spcBef>
              <a:spcAft>
                <a:spcPts val="0"/>
              </a:spcAft>
              <a:buNone/>
            </a:pPr>
            <a:r>
              <a:t/>
            </a:r>
            <a:endParaRPr sz="1200">
              <a:solidFill>
                <a:srgbClr val="C1C0CE"/>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2"/>
          <p:cNvSpPr txBox="1"/>
          <p:nvPr>
            <p:ph type="title"/>
          </p:nvPr>
        </p:nvSpPr>
        <p:spPr>
          <a:xfrm>
            <a:off x="2676000" y="526750"/>
            <a:ext cx="5775600" cy="3384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Product: Quora </a:t>
            </a:r>
            <a:endParaRPr/>
          </a:p>
        </p:txBody>
      </p:sp>
      <p:grpSp>
        <p:nvGrpSpPr>
          <p:cNvPr id="316" name="Google Shape;316;p62"/>
          <p:cNvGrpSpPr/>
          <p:nvPr/>
        </p:nvGrpSpPr>
        <p:grpSpPr>
          <a:xfrm>
            <a:off x="3118073" y="1927044"/>
            <a:ext cx="2057478" cy="1854290"/>
            <a:chOff x="4901549" y="1467620"/>
            <a:chExt cx="1324500" cy="1193698"/>
          </a:xfrm>
        </p:grpSpPr>
        <p:pic>
          <p:nvPicPr>
            <p:cNvPr id="317" name="Google Shape;317;p62">
              <a:hlinkClick action="ppaction://hlinksldjump" r:id="rId3"/>
            </p:cNvPr>
            <p:cNvPicPr preferRelativeResize="0"/>
            <p:nvPr/>
          </p:nvPicPr>
          <p:blipFill rotWithShape="1">
            <a:blip r:embed="rId4">
              <a:alphaModFix/>
            </a:blip>
            <a:srcRect b="8367" l="41823" r="34829" t="54688"/>
            <a:stretch/>
          </p:blipFill>
          <p:spPr>
            <a:xfrm flipH="1" rot="10800000">
              <a:off x="5070749" y="1467620"/>
              <a:ext cx="986100" cy="985500"/>
            </a:xfrm>
            <a:prstGeom prst="ellipse">
              <a:avLst/>
            </a:prstGeom>
            <a:noFill/>
            <a:ln>
              <a:noFill/>
            </a:ln>
          </p:spPr>
        </p:pic>
        <p:sp>
          <p:nvSpPr>
            <p:cNvPr id="318" name="Google Shape;318;p62"/>
            <p:cNvSpPr txBox="1"/>
            <p:nvPr/>
          </p:nvSpPr>
          <p:spPr>
            <a:xfrm>
              <a:off x="4901549" y="2453118"/>
              <a:ext cx="1324500" cy="2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u="sng">
                  <a:solidFill>
                    <a:schemeClr val="hlink"/>
                  </a:solidFill>
                  <a:latin typeface="Poppins SemiBold"/>
                  <a:ea typeface="Poppins SemiBold"/>
                  <a:cs typeface="Poppins SemiBold"/>
                  <a:sym typeface="Poppins SemiBold"/>
                  <a:hlinkClick action="ppaction://hlinksldjump" r:id="rId5"/>
                </a:rPr>
                <a:t>Berta</a:t>
              </a:r>
              <a:endParaRPr sz="900">
                <a:latin typeface="Poppins SemiBold"/>
                <a:ea typeface="Poppins SemiBold"/>
                <a:cs typeface="Poppins SemiBold"/>
                <a:sym typeface="Poppins SemiBold"/>
              </a:endParaRPr>
            </a:p>
          </p:txBody>
        </p:sp>
      </p:grpSp>
      <p:sp>
        <p:nvSpPr>
          <p:cNvPr id="319" name="Google Shape;319;p62"/>
          <p:cNvSpPr/>
          <p:nvPr/>
        </p:nvSpPr>
        <p:spPr>
          <a:xfrm>
            <a:off x="7575" y="0"/>
            <a:ext cx="2239800" cy="5143500"/>
          </a:xfrm>
          <a:prstGeom prst="rect">
            <a:avLst/>
          </a:prstGeom>
          <a:solidFill>
            <a:srgbClr val="0F243E"/>
          </a:solidFill>
          <a:ln cap="flat" cmpd="sng" w="9525">
            <a:solidFill>
              <a:srgbClr val="1038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0" name="Google Shape;320;p62"/>
          <p:cNvGraphicFramePr/>
          <p:nvPr/>
        </p:nvGraphicFramePr>
        <p:xfrm>
          <a:off x="183875" y="635326"/>
          <a:ext cx="3000000" cy="3000000"/>
        </p:xfrm>
        <a:graphic>
          <a:graphicData uri="http://schemas.openxmlformats.org/drawingml/2006/table">
            <a:tbl>
              <a:tblPr>
                <a:noFill/>
                <a:tableStyleId>{16229CA4-6C34-4843-8B41-178154501326}</a:tableStyleId>
              </a:tblPr>
              <a:tblGrid>
                <a:gridCol w="565750"/>
                <a:gridCol w="581625"/>
                <a:gridCol w="739825"/>
              </a:tblGrid>
              <a:tr h="410750">
                <a:tc gridSpan="3">
                  <a:txBody>
                    <a:bodyPr/>
                    <a:lstStyle/>
                    <a:p>
                      <a:pPr indent="0" lvl="0" marL="0" rtl="0" algn="l">
                        <a:spcBef>
                          <a:spcPts val="0"/>
                        </a:spcBef>
                        <a:spcAft>
                          <a:spcPts val="0"/>
                        </a:spcAft>
                        <a:buNone/>
                      </a:pPr>
                      <a:r>
                        <a:rPr lang="en" sz="900">
                          <a:solidFill>
                            <a:srgbClr val="FCFCFC"/>
                          </a:solidFill>
                          <a:latin typeface="Poppins SemiBold"/>
                          <a:ea typeface="Poppins SemiBold"/>
                          <a:cs typeface="Poppins SemiBold"/>
                          <a:sym typeface="Poppins SemiBold"/>
                        </a:rPr>
                        <a:t>User Persona Guidelines</a:t>
                      </a:r>
                      <a:endParaRPr sz="900">
                        <a:solidFill>
                          <a:srgbClr val="FCFCFC"/>
                        </a:solidFill>
                        <a:latin typeface="Poppins SemiBold"/>
                        <a:ea typeface="Poppins SemiBold"/>
                        <a:cs typeface="Poppins SemiBold"/>
                        <a:sym typeface="Poppins SemiBold"/>
                      </a:endParaRPr>
                    </a:p>
                  </a:txBody>
                  <a:tcPr marT="91425" marB="91425" marR="182875" marL="182875" anchor="ctr">
                    <a:lnL cap="flat" cmpd="sng" w="9525">
                      <a:solidFill>
                        <a:srgbClr val="E5E5EB">
                          <a:alpha val="0"/>
                        </a:srgbClr>
                      </a:solidFill>
                      <a:prstDash val="solid"/>
                      <a:round/>
                      <a:headEnd len="sm" w="sm" type="none"/>
                      <a:tailEnd len="sm" w="sm" type="none"/>
                    </a:lnL>
                    <a:lnR cap="flat" cmpd="sng" w="9525">
                      <a:solidFill>
                        <a:srgbClr val="E5E5EB">
                          <a:alpha val="0"/>
                        </a:srgbClr>
                      </a:solidFill>
                      <a:prstDash val="solid"/>
                      <a:round/>
                      <a:headEnd len="sm" w="sm" type="none"/>
                      <a:tailEnd len="sm" w="sm" type="none"/>
                    </a:lnR>
                    <a:lnT cap="flat" cmpd="sng" w="9525">
                      <a:solidFill>
                        <a:srgbClr val="E5E5EB">
                          <a:alpha val="0"/>
                        </a:srgbClr>
                      </a:solidFill>
                      <a:prstDash val="solid"/>
                      <a:round/>
                      <a:headEnd len="sm" w="sm" type="none"/>
                      <a:tailEnd len="sm" w="sm" type="none"/>
                    </a:lnT>
                    <a:lnB cap="flat" cmpd="sng" w="9525">
                      <a:solidFill>
                        <a:srgbClr val="E5E5EB">
                          <a:alpha val="0"/>
                        </a:srgbClr>
                      </a:solidFill>
                      <a:prstDash val="solid"/>
                      <a:round/>
                      <a:headEnd len="sm" w="sm" type="none"/>
                      <a:tailEnd len="sm" w="sm" type="none"/>
                    </a:lnB>
                    <a:solidFill>
                      <a:srgbClr val="0F243E"/>
                    </a:solidFill>
                  </a:tcPr>
                </a:tc>
                <a:tc hMerge="1"/>
                <a:tc hMerge="1"/>
              </a:tr>
              <a:tr h="421550">
                <a:tc gridSpan="3" rowSpan="3">
                  <a:txBody>
                    <a:bodyPr/>
                    <a:lstStyle/>
                    <a:p>
                      <a:pPr indent="-114300" lvl="0" marL="171450" marR="45720" rtl="0" algn="l">
                        <a:lnSpc>
                          <a:spcPct val="115000"/>
                        </a:lnSpc>
                        <a:spcBef>
                          <a:spcPts val="0"/>
                        </a:spcBef>
                        <a:spcAft>
                          <a:spcPts val="0"/>
                        </a:spcAft>
                        <a:buClr>
                          <a:srgbClr val="FCFCFC"/>
                        </a:buClr>
                        <a:buSzPts val="900"/>
                        <a:buFont typeface="Lato"/>
                        <a:buAutoNum type="arabicPeriod"/>
                      </a:pPr>
                      <a:r>
                        <a:rPr lang="en" sz="900">
                          <a:solidFill>
                            <a:srgbClr val="FCFCFC"/>
                          </a:solidFill>
                          <a:latin typeface="Lato"/>
                          <a:ea typeface="Lato"/>
                          <a:cs typeface="Lato"/>
                          <a:sym typeface="Lato"/>
                        </a:rPr>
                        <a:t>Identify the user personas for your product or feature.</a:t>
                      </a:r>
                      <a:endParaRPr sz="900">
                        <a:solidFill>
                          <a:srgbClr val="FCFCFC"/>
                        </a:solidFill>
                        <a:latin typeface="Lato"/>
                        <a:ea typeface="Lato"/>
                        <a:cs typeface="Lato"/>
                        <a:sym typeface="Lato"/>
                      </a:endParaRPr>
                    </a:p>
                    <a:p>
                      <a:pPr indent="-114300" lvl="0" marL="171450" marR="45720" rtl="0" algn="l">
                        <a:lnSpc>
                          <a:spcPct val="115000"/>
                        </a:lnSpc>
                        <a:spcBef>
                          <a:spcPts val="0"/>
                        </a:spcBef>
                        <a:spcAft>
                          <a:spcPts val="0"/>
                        </a:spcAft>
                        <a:buClr>
                          <a:srgbClr val="FCFCFC"/>
                        </a:buClr>
                        <a:buSzPts val="900"/>
                        <a:buFont typeface="Lato"/>
                        <a:buAutoNum type="arabicPeriod"/>
                      </a:pPr>
                      <a:r>
                        <a:rPr lang="en" sz="900">
                          <a:solidFill>
                            <a:srgbClr val="FCFCFC"/>
                          </a:solidFill>
                          <a:latin typeface="Lato"/>
                          <a:ea typeface="Lato"/>
                          <a:cs typeface="Lato"/>
                          <a:sym typeface="Lato"/>
                        </a:rPr>
                        <a:t>Fill out the following template for each user persona.</a:t>
                      </a:r>
                      <a:endParaRPr sz="900">
                        <a:solidFill>
                          <a:srgbClr val="FCFCFC"/>
                        </a:solidFill>
                        <a:latin typeface="Lato"/>
                        <a:ea typeface="Lato"/>
                        <a:cs typeface="Lato"/>
                        <a:sym typeface="Lato"/>
                      </a:endParaRPr>
                    </a:p>
                    <a:p>
                      <a:pPr indent="-114300" lvl="0" marL="171450" marR="45720" rtl="0" algn="l">
                        <a:lnSpc>
                          <a:spcPct val="115000"/>
                        </a:lnSpc>
                        <a:spcBef>
                          <a:spcPts val="0"/>
                        </a:spcBef>
                        <a:spcAft>
                          <a:spcPts val="0"/>
                        </a:spcAft>
                        <a:buClr>
                          <a:srgbClr val="FCFCFC"/>
                        </a:buClr>
                        <a:buSzPts val="900"/>
                        <a:buFont typeface="Lato"/>
                        <a:buAutoNum type="arabicPeriod"/>
                      </a:pPr>
                      <a:r>
                        <a:rPr lang="en" sz="900">
                          <a:solidFill>
                            <a:srgbClr val="FCFCFC"/>
                          </a:solidFill>
                          <a:latin typeface="Lato"/>
                          <a:ea typeface="Lato"/>
                          <a:cs typeface="Lato"/>
                          <a:sym typeface="Lato"/>
                        </a:rPr>
                        <a:t>Hyperlink in the circular picture of each user persona that takes you to their data.</a:t>
                      </a:r>
                      <a:endParaRPr sz="900">
                        <a:solidFill>
                          <a:srgbClr val="FCFCFC"/>
                        </a:solidFill>
                        <a:latin typeface="Lato"/>
                        <a:ea typeface="Lato"/>
                        <a:cs typeface="Lato"/>
                        <a:sym typeface="Lato"/>
                      </a:endParaRPr>
                    </a:p>
                    <a:p>
                      <a:pPr indent="-114300" lvl="0" marL="171450" marR="45720" rtl="0" algn="l">
                        <a:lnSpc>
                          <a:spcPct val="115000"/>
                        </a:lnSpc>
                        <a:spcBef>
                          <a:spcPts val="0"/>
                        </a:spcBef>
                        <a:spcAft>
                          <a:spcPts val="0"/>
                        </a:spcAft>
                        <a:buClr>
                          <a:srgbClr val="FCFCFC"/>
                        </a:buClr>
                        <a:buSzPts val="900"/>
                        <a:buFont typeface="Lato"/>
                        <a:buAutoNum type="arabicPeriod"/>
                      </a:pPr>
                      <a:r>
                        <a:rPr lang="en" sz="900">
                          <a:solidFill>
                            <a:schemeClr val="lt1"/>
                          </a:solidFill>
                          <a:latin typeface="Lato"/>
                          <a:ea typeface="Lato"/>
                          <a:cs typeface="Lato"/>
                          <a:sym typeface="Lato"/>
                        </a:rPr>
                        <a:t>You’re all set!</a:t>
                      </a:r>
                      <a:endParaRPr sz="900">
                        <a:solidFill>
                          <a:srgbClr val="FCFCFC"/>
                        </a:solidFill>
                        <a:latin typeface="Lato"/>
                        <a:ea typeface="Lato"/>
                        <a:cs typeface="Lato"/>
                        <a:sym typeface="Lato"/>
                      </a:endParaRPr>
                    </a:p>
                  </a:txBody>
                  <a:tcPr marT="91425" marB="91425" marR="182875" marL="182875">
                    <a:lnL cap="flat" cmpd="sng" w="9525">
                      <a:solidFill>
                        <a:srgbClr val="E5E5EB">
                          <a:alpha val="0"/>
                        </a:srgbClr>
                      </a:solidFill>
                      <a:prstDash val="solid"/>
                      <a:round/>
                      <a:headEnd len="sm" w="sm" type="none"/>
                      <a:tailEnd len="sm" w="sm" type="none"/>
                    </a:lnL>
                    <a:lnR cap="flat" cmpd="sng" w="9525">
                      <a:solidFill>
                        <a:srgbClr val="E5E5EB">
                          <a:alpha val="0"/>
                        </a:srgbClr>
                      </a:solidFill>
                      <a:prstDash val="solid"/>
                      <a:round/>
                      <a:headEnd len="sm" w="sm" type="none"/>
                      <a:tailEnd len="sm" w="sm" type="none"/>
                    </a:lnR>
                    <a:lnT cap="flat" cmpd="sng" w="9525">
                      <a:solidFill>
                        <a:srgbClr val="E5E5EB">
                          <a:alpha val="0"/>
                        </a:srgbClr>
                      </a:solidFill>
                      <a:prstDash val="solid"/>
                      <a:round/>
                      <a:headEnd len="sm" w="sm" type="none"/>
                      <a:tailEnd len="sm" w="sm" type="none"/>
                    </a:lnT>
                    <a:lnB cap="flat" cmpd="sng" w="9525">
                      <a:solidFill>
                        <a:srgbClr val="E5E5EB">
                          <a:alpha val="0"/>
                        </a:srgbClr>
                      </a:solidFill>
                      <a:prstDash val="solid"/>
                      <a:round/>
                      <a:headEnd len="sm" w="sm" type="none"/>
                      <a:tailEnd len="sm" w="sm" type="none"/>
                    </a:lnB>
                    <a:solidFill>
                      <a:srgbClr val="0F243E"/>
                    </a:solidFill>
                  </a:tcPr>
                </a:tc>
                <a:tc rowSpan="3" hMerge="1"/>
                <a:tc rowSpan="3" hMerge="1"/>
              </a:tr>
              <a:tr h="421550">
                <a:tc gridSpan="3" vMerge="1"/>
                <a:tc hMerge="1" vMerge="1"/>
                <a:tc hMerge="1" vMerge="1"/>
              </a:tr>
              <a:tr h="675500">
                <a:tc gridSpan="3" vMerge="1"/>
                <a:tc hMerge="1" vMerge="1"/>
                <a:tc hMerge="1" vMerge="1"/>
              </a:tr>
            </a:tbl>
          </a:graphicData>
        </a:graphic>
      </p:graphicFrame>
      <p:grpSp>
        <p:nvGrpSpPr>
          <p:cNvPr id="321" name="Google Shape;321;p62"/>
          <p:cNvGrpSpPr/>
          <p:nvPr/>
        </p:nvGrpSpPr>
        <p:grpSpPr>
          <a:xfrm>
            <a:off x="5952058" y="1934874"/>
            <a:ext cx="2057478" cy="1838677"/>
            <a:chOff x="4901549" y="2871650"/>
            <a:chExt cx="1324500" cy="1183647"/>
          </a:xfrm>
        </p:grpSpPr>
        <p:sp>
          <p:nvSpPr>
            <p:cNvPr id="322" name="Google Shape;322;p62"/>
            <p:cNvSpPr txBox="1"/>
            <p:nvPr/>
          </p:nvSpPr>
          <p:spPr>
            <a:xfrm>
              <a:off x="4901549" y="3847097"/>
              <a:ext cx="1324500" cy="2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oppins SemiBold"/>
                  <a:ea typeface="Poppins SemiBold"/>
                  <a:cs typeface="Poppins SemiBold"/>
                  <a:sym typeface="Poppins SemiBold"/>
                </a:rPr>
                <a:t>Erik</a:t>
              </a:r>
              <a:endParaRPr sz="900">
                <a:latin typeface="Poppins SemiBold"/>
                <a:ea typeface="Poppins SemiBold"/>
                <a:cs typeface="Poppins SemiBold"/>
                <a:sym typeface="Poppins SemiBold"/>
              </a:endParaRPr>
            </a:p>
          </p:txBody>
        </p:sp>
        <p:pic>
          <p:nvPicPr>
            <p:cNvPr id="323" name="Google Shape;323;p62"/>
            <p:cNvPicPr preferRelativeResize="0"/>
            <p:nvPr/>
          </p:nvPicPr>
          <p:blipFill rotWithShape="1">
            <a:blip r:embed="rId6">
              <a:alphaModFix/>
            </a:blip>
            <a:srcRect b="47981" l="11342" r="11342" t="0"/>
            <a:stretch/>
          </p:blipFill>
          <p:spPr>
            <a:xfrm>
              <a:off x="5085599" y="2871650"/>
              <a:ext cx="956400" cy="965400"/>
            </a:xfrm>
            <a:prstGeom prst="ellipse">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3"/>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Persona 1: Berta Williams</a:t>
            </a:r>
            <a:endParaRPr/>
          </a:p>
        </p:txBody>
      </p:sp>
      <p:graphicFrame>
        <p:nvGraphicFramePr>
          <p:cNvPr id="329" name="Google Shape;329;p63"/>
          <p:cNvGraphicFramePr/>
          <p:nvPr/>
        </p:nvGraphicFramePr>
        <p:xfrm>
          <a:off x="606888" y="1427910"/>
          <a:ext cx="3000000" cy="3000000"/>
        </p:xfrm>
        <a:graphic>
          <a:graphicData uri="http://schemas.openxmlformats.org/drawingml/2006/table">
            <a:tbl>
              <a:tblPr>
                <a:noFill/>
                <a:tableStyleId>{16229CA4-6C34-4843-8B41-178154501326}</a:tableStyleId>
              </a:tblPr>
              <a:tblGrid>
                <a:gridCol w="3866075"/>
              </a:tblGrid>
              <a:tr h="320000">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Name</a:t>
                      </a:r>
                      <a:endParaRPr sz="900">
                        <a:solidFill>
                          <a:schemeClr val="dk1"/>
                        </a:solidFill>
                        <a:highlight>
                          <a:schemeClr val="accent6"/>
                        </a:highlight>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447450">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Berta Williams (She/ Her)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r>
              <a:tr h="320000">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Job</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600775">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Product Manager at Too Good To Go</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r>
              <a:tr h="280600">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Facts</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600775">
                <a:tc>
                  <a:txBody>
                    <a:bodyPr/>
                    <a:lstStyle/>
                    <a:p>
                      <a:pPr indent="-285750" lvl="0" marL="457200" rtl="0" algn="l">
                        <a:lnSpc>
                          <a:spcPct val="150000"/>
                        </a:lnSpc>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Loves technology and </a:t>
                      </a:r>
                      <a:r>
                        <a:rPr lang="en" sz="900">
                          <a:solidFill>
                            <a:schemeClr val="lt2"/>
                          </a:solidFill>
                          <a:latin typeface="Lato"/>
                          <a:ea typeface="Lato"/>
                          <a:cs typeface="Lato"/>
                          <a:sym typeface="Lato"/>
                        </a:rPr>
                        <a:t>learning</a:t>
                      </a:r>
                      <a:r>
                        <a:rPr lang="en" sz="900">
                          <a:solidFill>
                            <a:schemeClr val="lt2"/>
                          </a:solidFill>
                          <a:latin typeface="Lato"/>
                          <a:ea typeface="Lato"/>
                          <a:cs typeface="Lato"/>
                          <a:sym typeface="Lato"/>
                        </a:rPr>
                        <a:t> about new startups</a:t>
                      </a:r>
                      <a:endParaRPr sz="900">
                        <a:solidFill>
                          <a:schemeClr val="lt2"/>
                        </a:solidFill>
                        <a:latin typeface="Lato"/>
                        <a:ea typeface="Lato"/>
                        <a:cs typeface="Lato"/>
                        <a:sym typeface="Lato"/>
                      </a:endParaRPr>
                    </a:p>
                    <a:p>
                      <a:pPr indent="-285750" lvl="0" marL="457200" rtl="0" algn="l">
                        <a:lnSpc>
                          <a:spcPct val="150000"/>
                        </a:lnSpc>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Enjoys the outdoors</a:t>
                      </a:r>
                      <a:endParaRPr sz="900">
                        <a:solidFill>
                          <a:schemeClr val="lt2"/>
                        </a:solidFill>
                        <a:latin typeface="Lato"/>
                        <a:ea typeface="Lato"/>
                        <a:cs typeface="Lato"/>
                        <a:sym typeface="Lato"/>
                      </a:endParaRPr>
                    </a:p>
                    <a:p>
                      <a:pPr indent="-285750" lvl="0" marL="457200" rtl="0" algn="l">
                        <a:lnSpc>
                          <a:spcPct val="150000"/>
                        </a:lnSpc>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Bookworm</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pic>
        <p:nvPicPr>
          <p:cNvPr id="330" name="Google Shape;330;p63"/>
          <p:cNvPicPr preferRelativeResize="0"/>
          <p:nvPr/>
        </p:nvPicPr>
        <p:blipFill rotWithShape="1">
          <a:blip r:embed="rId3">
            <a:alphaModFix/>
          </a:blip>
          <a:srcRect b="8367" l="41823" r="34829" t="54688"/>
          <a:stretch/>
        </p:blipFill>
        <p:spPr>
          <a:xfrm flipH="1" rot="10800000">
            <a:off x="6154175" y="1376727"/>
            <a:ext cx="2117700" cy="21177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4"/>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Get to Know Berta</a:t>
            </a:r>
            <a:endParaRPr/>
          </a:p>
        </p:txBody>
      </p:sp>
      <p:graphicFrame>
        <p:nvGraphicFramePr>
          <p:cNvPr id="336" name="Google Shape;336;p64"/>
          <p:cNvGraphicFramePr/>
          <p:nvPr/>
        </p:nvGraphicFramePr>
        <p:xfrm>
          <a:off x="606888" y="1258035"/>
          <a:ext cx="3000000" cy="3000000"/>
        </p:xfrm>
        <a:graphic>
          <a:graphicData uri="http://schemas.openxmlformats.org/drawingml/2006/table">
            <a:tbl>
              <a:tblPr>
                <a:noFill/>
                <a:tableStyleId>{16229CA4-6C34-4843-8B41-178154501326}</a:tableStyleId>
              </a:tblPr>
              <a:tblGrid>
                <a:gridCol w="3861700"/>
                <a:gridCol w="3861700"/>
              </a:tblGrid>
              <a:tr h="320000">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Tell me </a:t>
                      </a:r>
                      <a:r>
                        <a:rPr lang="en" sz="900">
                          <a:solidFill>
                            <a:schemeClr val="lt2"/>
                          </a:solidFill>
                          <a:latin typeface="Poppins SemiBold"/>
                          <a:ea typeface="Poppins SemiBold"/>
                          <a:cs typeface="Poppins SemiBold"/>
                          <a:sym typeface="Poppins SemiBold"/>
                        </a:rPr>
                        <a:t>about yourself</a:t>
                      </a:r>
                      <a:endParaRPr sz="900">
                        <a:solidFill>
                          <a:schemeClr val="lt2"/>
                        </a:solidFill>
                        <a:highlight>
                          <a:schemeClr val="accent6"/>
                        </a:highlight>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What worries/ concerns you? </a:t>
                      </a:r>
                      <a:endParaRPr sz="900">
                        <a:solidFill>
                          <a:schemeClr val="lt2"/>
                        </a:solidFill>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687325">
                <a:tc>
                  <a:txBody>
                    <a:bodyPr/>
                    <a:lstStyle/>
                    <a:p>
                      <a:pPr indent="-171450" lvl="0" marL="34290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I’m a curious and very busy </a:t>
                      </a:r>
                      <a:r>
                        <a:rPr lang="en" sz="900">
                          <a:solidFill>
                            <a:schemeClr val="lt2"/>
                          </a:solidFill>
                          <a:latin typeface="Lato"/>
                          <a:ea typeface="Lato"/>
                          <a:cs typeface="Lato"/>
                          <a:sym typeface="Lato"/>
                        </a:rPr>
                        <a:t>product</a:t>
                      </a:r>
                      <a:r>
                        <a:rPr lang="en" sz="900">
                          <a:solidFill>
                            <a:schemeClr val="lt2"/>
                          </a:solidFill>
                          <a:latin typeface="Lato"/>
                          <a:ea typeface="Lato"/>
                          <a:cs typeface="Lato"/>
                          <a:sym typeface="Lato"/>
                        </a:rPr>
                        <a:t> manager</a:t>
                      </a:r>
                      <a:endParaRPr sz="900">
                        <a:solidFill>
                          <a:schemeClr val="lt2"/>
                        </a:solidFill>
                        <a:latin typeface="Lato"/>
                        <a:ea typeface="Lato"/>
                        <a:cs typeface="Lato"/>
                        <a:sym typeface="Lato"/>
                      </a:endParaRPr>
                    </a:p>
                    <a:p>
                      <a:pPr indent="-171450" lvl="0" marL="34290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I care about the environment </a:t>
                      </a:r>
                      <a:endParaRPr sz="900">
                        <a:solidFill>
                          <a:schemeClr val="lt2"/>
                        </a:solidFill>
                        <a:latin typeface="Lato"/>
                        <a:ea typeface="Lato"/>
                        <a:cs typeface="Lato"/>
                        <a:sym typeface="Lato"/>
                      </a:endParaRPr>
                    </a:p>
                    <a:p>
                      <a:pPr indent="-171450" lvl="0" marL="34290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I love to read articles about diverse topics</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2"/>
                          </a:solidFill>
                          <a:latin typeface="Lato"/>
                          <a:ea typeface="Lato"/>
                          <a:cs typeface="Lato"/>
                          <a:sym typeface="Lato"/>
                        </a:rPr>
                        <a:t>Finding quality content fast, feeding her curiosity on certain topics, problem solving.</a:t>
                      </a:r>
                      <a:endParaRPr sz="900">
                        <a:solidFill>
                          <a:schemeClr val="lt2"/>
                        </a:solidFill>
                        <a:latin typeface="Lato"/>
                        <a:ea typeface="Lato"/>
                        <a:cs typeface="Lato"/>
                        <a:sym typeface="Lato"/>
                      </a:endParaRPr>
                    </a:p>
                    <a:p>
                      <a:pPr indent="0" lvl="0" marL="0" rtl="0" algn="l">
                        <a:spcBef>
                          <a:spcPts val="0"/>
                        </a:spcBef>
                        <a:spcAft>
                          <a:spcPts val="0"/>
                        </a:spcAft>
                        <a:buNone/>
                      </a:pPr>
                      <a:r>
                        <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320000">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Which features have you used on Quora the past month?</a:t>
                      </a:r>
                      <a:endParaRPr sz="900">
                        <a:solidFill>
                          <a:schemeClr val="lt2"/>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What are your top three strengths?</a:t>
                      </a:r>
                      <a:endParaRPr sz="900">
                        <a:solidFill>
                          <a:schemeClr val="lt2"/>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499875">
                <a:tc>
                  <a:txBody>
                    <a:bodyPr/>
                    <a:lstStyle/>
                    <a:p>
                      <a:pPr indent="0" lvl="0" marL="0" rtl="0" algn="l">
                        <a:spcBef>
                          <a:spcPts val="0"/>
                        </a:spcBef>
                        <a:spcAft>
                          <a:spcPts val="0"/>
                        </a:spcAft>
                        <a:buNone/>
                      </a:pPr>
                      <a:r>
                        <a:rPr lang="en" sz="900">
                          <a:solidFill>
                            <a:schemeClr val="lt2"/>
                          </a:solidFill>
                          <a:latin typeface="Lato"/>
                          <a:ea typeface="Lato"/>
                          <a:cs typeface="Lato"/>
                          <a:sym typeface="Lato"/>
                        </a:rPr>
                        <a:t>User endorsement page, and managing topics feature.</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171450" lvl="0" marL="28575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Conducting research</a:t>
                      </a:r>
                      <a:endParaRPr sz="900">
                        <a:solidFill>
                          <a:schemeClr val="lt2"/>
                        </a:solidFill>
                        <a:latin typeface="Lato"/>
                        <a:ea typeface="Lato"/>
                        <a:cs typeface="Lato"/>
                        <a:sym typeface="Lato"/>
                      </a:endParaRPr>
                    </a:p>
                    <a:p>
                      <a:pPr indent="-171450" lvl="0" marL="28575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Problem-solving </a:t>
                      </a:r>
                      <a:endParaRPr sz="900">
                        <a:solidFill>
                          <a:schemeClr val="lt2"/>
                        </a:solidFill>
                        <a:latin typeface="Lato"/>
                        <a:ea typeface="Lato"/>
                        <a:cs typeface="Lato"/>
                        <a:sym typeface="Lato"/>
                      </a:endParaRPr>
                    </a:p>
                    <a:p>
                      <a:pPr indent="-171450" lvl="0" marL="28575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Decisiveness </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320000">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Which activities consume most of your time?</a:t>
                      </a:r>
                      <a:endParaRPr sz="900">
                        <a:solidFill>
                          <a:schemeClr val="lt2"/>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Most-used Tools/ Apps</a:t>
                      </a:r>
                      <a:endParaRPr sz="900">
                        <a:solidFill>
                          <a:schemeClr val="lt2"/>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552425">
                <a:tc>
                  <a:txBody>
                    <a:bodyPr/>
                    <a:lstStyle/>
                    <a:p>
                      <a:pPr indent="0" lvl="0" marL="0" rtl="0" algn="l">
                        <a:spcBef>
                          <a:spcPts val="0"/>
                        </a:spcBef>
                        <a:spcAft>
                          <a:spcPts val="0"/>
                        </a:spcAft>
                        <a:buNone/>
                      </a:pPr>
                      <a:r>
                        <a:rPr lang="en" sz="900">
                          <a:solidFill>
                            <a:schemeClr val="lt2"/>
                          </a:solidFill>
                          <a:latin typeface="Lato"/>
                          <a:ea typeface="Lato"/>
                          <a:cs typeface="Lato"/>
                          <a:sym typeface="Lato"/>
                        </a:rPr>
                        <a:t>Filtering through answers online, redirecting questions and asking ‘why’ too many times in one day.</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2"/>
                          </a:solidFill>
                          <a:latin typeface="Lato"/>
                          <a:ea typeface="Lato"/>
                          <a:cs typeface="Lato"/>
                          <a:sym typeface="Lato"/>
                        </a:rPr>
                        <a:t>Quora, Twitter, Discord.</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254050">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How would you describe your behaviours?</a:t>
                      </a:r>
                      <a:endParaRPr sz="900">
                        <a:solidFill>
                          <a:schemeClr val="lt2"/>
                        </a:solidFill>
                        <a:latin typeface="Lato"/>
                        <a:ea typeface="Lato"/>
                        <a:cs typeface="Lato"/>
                        <a:sym typeface="Lato"/>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What types of topics are you interested in?</a:t>
                      </a:r>
                      <a:endParaRPr sz="900">
                        <a:solidFill>
                          <a:schemeClr val="lt2"/>
                        </a:solidFill>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457175">
                <a:tc>
                  <a:txBody>
                    <a:bodyPr/>
                    <a:lstStyle/>
                    <a:p>
                      <a:pPr indent="0" lvl="0" marL="0" rtl="0" algn="l">
                        <a:spcBef>
                          <a:spcPts val="0"/>
                        </a:spcBef>
                        <a:spcAft>
                          <a:spcPts val="0"/>
                        </a:spcAft>
                        <a:buNone/>
                      </a:pPr>
                      <a:r>
                        <a:rPr lang="en" sz="900">
                          <a:solidFill>
                            <a:schemeClr val="lt2"/>
                          </a:solidFill>
                          <a:latin typeface="Lato"/>
                          <a:ea typeface="Lato"/>
                          <a:cs typeface="Lato"/>
                          <a:sym typeface="Lato"/>
                        </a:rPr>
                        <a:t>I tend to use different apps and online forums to find answers to questions, looks through recommended content, and follow thought leaders I find interesting.</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171450" lvl="0" marL="28575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Career </a:t>
                      </a:r>
                      <a:r>
                        <a:rPr lang="en" sz="900">
                          <a:solidFill>
                            <a:schemeClr val="lt2"/>
                          </a:solidFill>
                          <a:latin typeface="Lato"/>
                          <a:ea typeface="Lato"/>
                          <a:cs typeface="Lato"/>
                          <a:sym typeface="Lato"/>
                        </a:rPr>
                        <a:t>development</a:t>
                      </a:r>
                      <a:r>
                        <a:rPr lang="en" sz="900">
                          <a:solidFill>
                            <a:schemeClr val="lt2"/>
                          </a:solidFill>
                          <a:latin typeface="Lato"/>
                          <a:ea typeface="Lato"/>
                          <a:cs typeface="Lato"/>
                          <a:sym typeface="Lato"/>
                        </a:rPr>
                        <a:t>, </a:t>
                      </a:r>
                      <a:endParaRPr sz="900">
                        <a:solidFill>
                          <a:schemeClr val="lt2"/>
                        </a:solidFill>
                        <a:latin typeface="Lato"/>
                        <a:ea typeface="Lato"/>
                        <a:cs typeface="Lato"/>
                        <a:sym typeface="Lato"/>
                      </a:endParaRPr>
                    </a:p>
                    <a:p>
                      <a:pPr indent="-171450" lvl="0" marL="28575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Natural disasters </a:t>
                      </a:r>
                      <a:endParaRPr sz="900">
                        <a:solidFill>
                          <a:schemeClr val="lt2"/>
                        </a:solidFill>
                        <a:latin typeface="Lato"/>
                        <a:ea typeface="Lato"/>
                        <a:cs typeface="Lato"/>
                        <a:sym typeface="Lato"/>
                      </a:endParaRPr>
                    </a:p>
                    <a:p>
                      <a:pPr indent="-171450" lvl="0" marL="28575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Traveling</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5"/>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Demographic Information</a:t>
            </a:r>
            <a:endParaRPr/>
          </a:p>
        </p:txBody>
      </p:sp>
      <p:graphicFrame>
        <p:nvGraphicFramePr>
          <p:cNvPr id="342" name="Google Shape;342;p65"/>
          <p:cNvGraphicFramePr/>
          <p:nvPr/>
        </p:nvGraphicFramePr>
        <p:xfrm>
          <a:off x="606888" y="1427910"/>
          <a:ext cx="3000000" cy="3000000"/>
        </p:xfrm>
        <a:graphic>
          <a:graphicData uri="http://schemas.openxmlformats.org/drawingml/2006/table">
            <a:tbl>
              <a:tblPr>
                <a:noFill/>
                <a:tableStyleId>{16229CA4-6C34-4843-8B41-178154501326}</a:tableStyleId>
              </a:tblPr>
              <a:tblGrid>
                <a:gridCol w="1551300"/>
                <a:gridCol w="1551300"/>
                <a:gridCol w="1551300"/>
                <a:gridCol w="1551300"/>
                <a:gridCol w="1551300"/>
              </a:tblGrid>
              <a:tr h="447575">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Age</a:t>
                      </a:r>
                      <a:endParaRPr sz="900">
                        <a:solidFill>
                          <a:schemeClr val="dk1"/>
                        </a:solidFill>
                        <a:highlight>
                          <a:schemeClr val="accent6"/>
                        </a:highlight>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Gender</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Income</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Education Level</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Location</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723125">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32</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Female</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Lato"/>
                          <a:ea typeface="Lato"/>
                          <a:cs typeface="Lato"/>
                          <a:sym typeface="Lato"/>
                        </a:rPr>
                        <a:t>SEK 99,257</a:t>
                      </a:r>
                      <a:endParaRPr sz="900">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Masters Degree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Stockholm</a:t>
                      </a:r>
                      <a:r>
                        <a:rPr lang="en" sz="900">
                          <a:solidFill>
                            <a:schemeClr val="dk1"/>
                          </a:solidFill>
                          <a:latin typeface="Lato"/>
                          <a:ea typeface="Lato"/>
                          <a:cs typeface="Lato"/>
                          <a:sym typeface="Lato"/>
                        </a:rPr>
                        <a:t>, Sweden</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pic>
        <p:nvPicPr>
          <p:cNvPr id="343" name="Google Shape;343;p65"/>
          <p:cNvPicPr preferRelativeResize="0"/>
          <p:nvPr/>
        </p:nvPicPr>
        <p:blipFill>
          <a:blip r:embed="rId3">
            <a:alphaModFix/>
          </a:blip>
          <a:stretch>
            <a:fillRect/>
          </a:stretch>
        </p:blipFill>
        <p:spPr>
          <a:xfrm>
            <a:off x="298550" y="2751010"/>
            <a:ext cx="3354300" cy="2240089"/>
          </a:xfrm>
          <a:prstGeom prst="rect">
            <a:avLst/>
          </a:prstGeom>
          <a:noFill/>
          <a:ln>
            <a:noFill/>
          </a:ln>
        </p:spPr>
      </p:pic>
      <p:pic>
        <p:nvPicPr>
          <p:cNvPr id="344" name="Google Shape;344;p65"/>
          <p:cNvPicPr preferRelativeResize="0"/>
          <p:nvPr/>
        </p:nvPicPr>
        <p:blipFill>
          <a:blip r:embed="rId4">
            <a:alphaModFix/>
          </a:blip>
          <a:stretch>
            <a:fillRect/>
          </a:stretch>
        </p:blipFill>
        <p:spPr>
          <a:xfrm>
            <a:off x="3805250" y="2751010"/>
            <a:ext cx="5040202" cy="22400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6"/>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Emotional</a:t>
            </a:r>
            <a:r>
              <a:rPr lang="en"/>
              <a:t> Drivers</a:t>
            </a:r>
            <a:endParaRPr/>
          </a:p>
        </p:txBody>
      </p:sp>
      <p:graphicFrame>
        <p:nvGraphicFramePr>
          <p:cNvPr id="350" name="Google Shape;350;p66"/>
          <p:cNvGraphicFramePr/>
          <p:nvPr/>
        </p:nvGraphicFramePr>
        <p:xfrm>
          <a:off x="606888" y="1427910"/>
          <a:ext cx="3000000" cy="3000000"/>
        </p:xfrm>
        <a:graphic>
          <a:graphicData uri="http://schemas.openxmlformats.org/drawingml/2006/table">
            <a:tbl>
              <a:tblPr>
                <a:noFill/>
                <a:tableStyleId>{16229CA4-6C34-4843-8B41-178154501326}</a:tableStyleId>
              </a:tblPr>
              <a:tblGrid>
                <a:gridCol w="2622425"/>
                <a:gridCol w="2622425"/>
                <a:gridCol w="2622425"/>
              </a:tblGrid>
              <a:tr h="506175">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Professional Goals</a:t>
                      </a:r>
                      <a:endParaRPr sz="900">
                        <a:solidFill>
                          <a:schemeClr val="dk1"/>
                        </a:solidFill>
                        <a:highlight>
                          <a:schemeClr val="accent2"/>
                        </a:highlight>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Motivators</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Challenges</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723125">
                <a:tc>
                  <a:txBody>
                    <a:bodyPr/>
                    <a:lstStyle/>
                    <a:p>
                      <a:pPr indent="0" lvl="0" marL="0" rtl="0" algn="l">
                        <a:lnSpc>
                          <a:spcPct val="115000"/>
                        </a:lnSpc>
                        <a:spcBef>
                          <a:spcPts val="1200"/>
                        </a:spcBef>
                        <a:spcAft>
                          <a:spcPts val="0"/>
                        </a:spcAft>
                        <a:buNone/>
                      </a:pPr>
                      <a:r>
                        <a:rPr lang="en" sz="900">
                          <a:solidFill>
                            <a:schemeClr val="dk1"/>
                          </a:solidFill>
                          <a:latin typeface="Lato"/>
                          <a:ea typeface="Lato"/>
                          <a:cs typeface="Lato"/>
                          <a:sym typeface="Lato"/>
                        </a:rPr>
                        <a:t>Use tech to help fight/reverse the impact of climate crisis.</a:t>
                      </a:r>
                      <a:endParaRPr sz="900">
                        <a:solidFill>
                          <a:schemeClr val="dk1"/>
                        </a:solidFill>
                        <a:latin typeface="Lato"/>
                        <a:ea typeface="Lato"/>
                        <a:cs typeface="Lato"/>
                        <a:sym typeface="Lato"/>
                      </a:endParaRPr>
                    </a:p>
                    <a:p>
                      <a:pPr indent="0" lvl="0" marL="0" rtl="0" algn="l">
                        <a:spcBef>
                          <a:spcPts val="1200"/>
                        </a:spcBef>
                        <a:spcAft>
                          <a:spcPts val="0"/>
                        </a:spcAft>
                        <a:buNone/>
                      </a:pPr>
                      <a:r>
                        <a:t/>
                      </a:r>
                      <a:endParaRPr sz="900">
                        <a:solidFill>
                          <a:schemeClr val="dk1"/>
                        </a:solidFill>
                        <a:latin typeface="Lato"/>
                        <a:ea typeface="Lato"/>
                        <a:cs typeface="Lato"/>
                        <a:sym typeface="Lato"/>
                      </a:endParaRPr>
                    </a:p>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Cares about marginalized communities impacted by natural disasters and </a:t>
                      </a:r>
                      <a:r>
                        <a:rPr lang="en" sz="900">
                          <a:solidFill>
                            <a:srgbClr val="202124"/>
                          </a:solidFill>
                          <a:highlight>
                            <a:srgbClr val="FFFFFF"/>
                          </a:highlight>
                          <a:latin typeface="Lato"/>
                          <a:ea typeface="Lato"/>
                          <a:cs typeface="Lato"/>
                          <a:sym typeface="Lato"/>
                        </a:rPr>
                        <a:t>food and water insecurity</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Lato"/>
                          <a:ea typeface="Lato"/>
                          <a:cs typeface="Lato"/>
                          <a:sym typeface="Lato"/>
                        </a:rPr>
                        <a:t>With a hectic schedule, Berta earns to find escape through the serendipitous and fun topics online</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pic>
        <p:nvPicPr>
          <p:cNvPr id="351" name="Google Shape;351;p66"/>
          <p:cNvPicPr preferRelativeResize="0"/>
          <p:nvPr/>
        </p:nvPicPr>
        <p:blipFill>
          <a:blip r:embed="rId3">
            <a:alphaModFix/>
          </a:blip>
          <a:stretch>
            <a:fillRect/>
          </a:stretch>
        </p:blipFill>
        <p:spPr>
          <a:xfrm>
            <a:off x="562725" y="2996873"/>
            <a:ext cx="2969364" cy="1979576"/>
          </a:xfrm>
          <a:prstGeom prst="rect">
            <a:avLst/>
          </a:prstGeom>
          <a:noFill/>
          <a:ln>
            <a:noFill/>
          </a:ln>
        </p:spPr>
      </p:pic>
      <p:pic>
        <p:nvPicPr>
          <p:cNvPr id="352" name="Google Shape;352;p66"/>
          <p:cNvPicPr preferRelativeResize="0"/>
          <p:nvPr/>
        </p:nvPicPr>
        <p:blipFill rotWithShape="1">
          <a:blip r:embed="rId4">
            <a:alphaModFix/>
          </a:blip>
          <a:srcRect b="25206" l="0" r="0" t="5411"/>
          <a:stretch/>
        </p:blipFill>
        <p:spPr>
          <a:xfrm>
            <a:off x="3736520" y="2833375"/>
            <a:ext cx="2063199" cy="2143074"/>
          </a:xfrm>
          <a:prstGeom prst="rect">
            <a:avLst/>
          </a:prstGeom>
          <a:noFill/>
          <a:ln>
            <a:noFill/>
          </a:ln>
        </p:spPr>
      </p:pic>
      <p:pic>
        <p:nvPicPr>
          <p:cNvPr id="353" name="Google Shape;353;p66"/>
          <p:cNvPicPr preferRelativeResize="0"/>
          <p:nvPr/>
        </p:nvPicPr>
        <p:blipFill>
          <a:blip r:embed="rId5">
            <a:alphaModFix/>
          </a:blip>
          <a:stretch>
            <a:fillRect/>
          </a:stretch>
        </p:blipFill>
        <p:spPr>
          <a:xfrm>
            <a:off x="6004149" y="2996873"/>
            <a:ext cx="2639435" cy="1979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7"/>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Blockers</a:t>
            </a:r>
            <a:endParaRPr/>
          </a:p>
        </p:txBody>
      </p:sp>
      <p:graphicFrame>
        <p:nvGraphicFramePr>
          <p:cNvPr id="359" name="Google Shape;359;p67"/>
          <p:cNvGraphicFramePr/>
          <p:nvPr/>
        </p:nvGraphicFramePr>
        <p:xfrm>
          <a:off x="606888" y="1357610"/>
          <a:ext cx="3000000" cy="3000000"/>
        </p:xfrm>
        <a:graphic>
          <a:graphicData uri="http://schemas.openxmlformats.org/drawingml/2006/table">
            <a:tbl>
              <a:tblPr>
                <a:noFill/>
                <a:tableStyleId>{16229CA4-6C34-4843-8B41-178154501326}</a:tableStyleId>
              </a:tblPr>
              <a:tblGrid>
                <a:gridCol w="7631500"/>
              </a:tblGrid>
              <a:tr h="494475">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Pain Points</a:t>
                      </a:r>
                      <a:endParaRPr sz="900">
                        <a:solidFill>
                          <a:schemeClr val="dk1"/>
                        </a:solidFill>
                        <a:highlight>
                          <a:schemeClr val="accent2"/>
                        </a:highlight>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723125">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Wants to shorten learning curve by getting reliable answers to questions online</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r>
              <a:tr h="723125">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While busy at work, Berta is looking for answers as fast as possible</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723125">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Finding joy in recommended content that sparks Berta’s interest</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8"/>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More resources!</a:t>
            </a:r>
            <a:endParaRPr/>
          </a:p>
        </p:txBody>
      </p:sp>
      <p:sp>
        <p:nvSpPr>
          <p:cNvPr id="365" name="Google Shape;365;p68"/>
          <p:cNvSpPr txBox="1"/>
          <p:nvPr>
            <p:ph idx="1" type="body"/>
          </p:nvPr>
        </p:nvSpPr>
        <p:spPr>
          <a:xfrm>
            <a:off x="606900" y="1258025"/>
            <a:ext cx="3164700" cy="13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Learn how to </a:t>
            </a:r>
            <a:r>
              <a:rPr b="1" lang="en" sz="1300" u="sng">
                <a:solidFill>
                  <a:schemeClr val="hlink"/>
                </a:solidFill>
                <a:hlinkClick r:id="rId3"/>
              </a:rPr>
              <a:t>build customer personas with Zillow Principal PM, Jessie Chen.</a:t>
            </a:r>
            <a:endParaRPr b="1" sz="1300"/>
          </a:p>
          <a:p>
            <a:pPr indent="0" lvl="0" marL="0" rtl="0" algn="l">
              <a:lnSpc>
                <a:spcPct val="100000"/>
              </a:lnSpc>
              <a:spcBef>
                <a:spcPts val="1000"/>
              </a:spcBef>
              <a:spcAft>
                <a:spcPts val="0"/>
              </a:spcAft>
              <a:buNone/>
            </a:pPr>
            <a:r>
              <a:rPr lang="en" sz="1200"/>
              <a:t>Or, dive deeper into Product Management with our </a:t>
            </a:r>
            <a:r>
              <a:rPr lang="en" sz="1200" u="sng">
                <a:solidFill>
                  <a:schemeClr val="hlink"/>
                </a:solidFill>
                <a:hlinkClick r:id="rId4"/>
              </a:rPr>
              <a:t>free resource collection.</a:t>
            </a:r>
            <a:endParaRPr sz="1200"/>
          </a:p>
          <a:p>
            <a:pPr indent="0" lvl="0" marL="0" rtl="0" algn="l">
              <a:spcBef>
                <a:spcPts val="500"/>
              </a:spcBef>
              <a:spcAft>
                <a:spcPts val="0"/>
              </a:spcAft>
              <a:buNone/>
            </a:pPr>
            <a:r>
              <a:t/>
            </a:r>
            <a:endParaRPr sz="1300"/>
          </a:p>
          <a:p>
            <a:pPr indent="0" lvl="0" marL="0" rtl="0" algn="l">
              <a:lnSpc>
                <a:spcPct val="100000"/>
              </a:lnSpc>
              <a:spcBef>
                <a:spcPts val="1000"/>
              </a:spcBef>
              <a:spcAft>
                <a:spcPts val="0"/>
              </a:spcAft>
              <a:buNone/>
            </a:pPr>
            <a:r>
              <a:t/>
            </a:r>
            <a:endParaRPr sz="1300"/>
          </a:p>
          <a:p>
            <a:pPr indent="0" lvl="0" marL="0" rtl="0" algn="l">
              <a:spcBef>
                <a:spcPts val="500"/>
              </a:spcBef>
              <a:spcAft>
                <a:spcPts val="0"/>
              </a:spcAft>
              <a:buNone/>
            </a:pPr>
            <a:r>
              <a:t/>
            </a:r>
            <a:endParaRPr sz="1300"/>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descr="👉 Subscribe here: http://bit.ly/2rCsYZD&#10;📆 Check out upcoming events: http://prdct.school/LI_events&#10;🗣 Read speaker's bio: https://prdct.school/3HQC0Zf&#10;ℹ Find out more about us: https://bit.ly/372NRGJ &#10;&#10;ABOUT THE SPEAKER:&#10;Jessie is eager to enhance human interactions and experiences through product and technology. At the moment, she is a Principal Product Manager at Zillow working on Zillow's internal people product to build out a phenomenal employee experience. Before this, she was a Product Management Lead at Eightfold, the industry's first talent intelligence platform. Her career in product began at Workday where she started off fixing critical HR business needs as Senior Associate Product Manager.&#10;&#10;ABOUT US:&#10;Founded in 2014, Product School is the global leader in Product Management training with a community of over one million product professionals.&#10;&#10;Our certificates are the most industry-recognized credentials by employers hiring product managers. All of our instructors are senior-level Product Managers working at top Silicon Valley companies including Google, Facebook, Netflix, Airbnb, PayPal, Uber, and Amazon. &#10;&#10;Designed to fit into work schedules, our live, online classes are held in the evenings or on weekends to ensure that both instructors and students can maintain their full-time jobs. You’ll learn how to build digital products from end to end, lead cross-functional teams and land your next product job or promotion.&#10;See our upcoming courses here: https://bit.ly/372NRGJ&#10;&#10;In addition to classes, we host daily online events with top industry professionals about Product Management. Click here to see what we have coming up: https://bit.ly/3MtZJSf&#10;&#10;We are committed to pushing the product management industry forward. We published the Amazon bestseller, The Product Book (Get your copy here: https://bit.ly/35BZ0xY) host over 1,000 free events per year, The Proddy Awards, and ProductCon, the largest multi-city conference in the world for product managers.&#10;&#10;#ProductManagement #ProductSchool #Upskill #TechEducation #Business #ProdMgmt #PMCertificate #ProductManager #Product #PM #IT #Management #PMP #FinTech" id="366" name="Google Shape;366;p68" title="Webinar: B2B Enterprise Software: Customer Personas by Zillow Principal PM, Jessie Chen">
            <a:hlinkClick r:id="rId5"/>
          </p:cNvPr>
          <p:cNvPicPr preferRelativeResize="0"/>
          <p:nvPr/>
        </p:nvPicPr>
        <p:blipFill>
          <a:blip r:embed="rId6">
            <a:alphaModFix/>
          </a:blip>
          <a:stretch>
            <a:fillRect/>
          </a:stretch>
        </p:blipFill>
        <p:spPr>
          <a:xfrm>
            <a:off x="4261950" y="1120425"/>
            <a:ext cx="4572000" cy="3429000"/>
          </a:xfrm>
          <a:prstGeom prst="rect">
            <a:avLst/>
          </a:prstGeom>
          <a:noFill/>
          <a:ln>
            <a:noFill/>
          </a:ln>
        </p:spPr>
      </p:pic>
      <p:sp>
        <p:nvSpPr>
          <p:cNvPr id="367" name="Google Shape;367;p68"/>
          <p:cNvSpPr txBox="1"/>
          <p:nvPr/>
        </p:nvSpPr>
        <p:spPr>
          <a:xfrm>
            <a:off x="606900" y="3006350"/>
            <a:ext cx="3295500" cy="61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F243E"/>
                </a:solidFill>
                <a:latin typeface="Lato"/>
                <a:ea typeface="Lato"/>
                <a:cs typeface="Lato"/>
                <a:sym typeface="Lato"/>
              </a:rPr>
              <a:t>Got any questions? </a:t>
            </a:r>
            <a:endParaRPr sz="1200">
              <a:solidFill>
                <a:srgbClr val="0F243E"/>
              </a:solidFill>
              <a:latin typeface="Lato"/>
              <a:ea typeface="Lato"/>
              <a:cs typeface="Lato"/>
              <a:sym typeface="Lato"/>
            </a:endParaRPr>
          </a:p>
          <a:p>
            <a:pPr indent="0" lvl="0" marL="0" rtl="0" algn="l">
              <a:spcBef>
                <a:spcPts val="500"/>
              </a:spcBef>
              <a:spcAft>
                <a:spcPts val="500"/>
              </a:spcAft>
              <a:buNone/>
            </a:pPr>
            <a:r>
              <a:rPr lang="en" sz="1200" u="sng">
                <a:solidFill>
                  <a:srgbClr val="103869"/>
                </a:solidFill>
                <a:latin typeface="Lato"/>
                <a:ea typeface="Lato"/>
                <a:cs typeface="Lato"/>
                <a:sym typeface="Lato"/>
                <a:hlinkClick r:id="rId7">
                  <a:extLst>
                    <a:ext uri="{A12FA001-AC4F-418D-AE19-62706E023703}">
                      <ahyp:hlinkClr val="tx"/>
                    </a:ext>
                  </a:extLst>
                </a:hlinkClick>
              </a:rPr>
              <a:t>Ask them in our Product community forum!</a:t>
            </a:r>
            <a:endParaRPr sz="1200">
              <a:solidFill>
                <a:srgbClr val="07182C"/>
              </a:solidFill>
              <a:latin typeface="Lato"/>
              <a:ea typeface="Lato"/>
              <a:cs typeface="Lato"/>
              <a:sym typeface="Lato"/>
            </a:endParaRPr>
          </a:p>
        </p:txBody>
      </p:sp>
      <p:pic>
        <p:nvPicPr>
          <p:cNvPr id="368" name="Google Shape;368;p68"/>
          <p:cNvPicPr preferRelativeResize="0"/>
          <p:nvPr/>
        </p:nvPicPr>
        <p:blipFill>
          <a:blip r:embed="rId8">
            <a:alphaModFix/>
          </a:blip>
          <a:stretch>
            <a:fillRect/>
          </a:stretch>
        </p:blipFill>
        <p:spPr>
          <a:xfrm>
            <a:off x="439250" y="3409825"/>
            <a:ext cx="167650" cy="429600"/>
          </a:xfrm>
          <a:prstGeom prst="rect">
            <a:avLst/>
          </a:prstGeom>
          <a:noFill/>
          <a:ln>
            <a:noFill/>
          </a:ln>
        </p:spPr>
      </p:pic>
      <p:pic>
        <p:nvPicPr>
          <p:cNvPr id="369" name="Google Shape;369;p68">
            <a:hlinkClick r:id="rId9"/>
          </p:cNvPr>
          <p:cNvPicPr preferRelativeResize="0"/>
          <p:nvPr/>
        </p:nvPicPr>
        <p:blipFill>
          <a:blip r:embed="rId10">
            <a:alphaModFix/>
          </a:blip>
          <a:stretch>
            <a:fillRect/>
          </a:stretch>
        </p:blipFill>
        <p:spPr>
          <a:xfrm>
            <a:off x="3160284" y="3784806"/>
            <a:ext cx="275682" cy="275693"/>
          </a:xfrm>
          <a:prstGeom prst="rect">
            <a:avLst/>
          </a:prstGeom>
          <a:noFill/>
          <a:ln>
            <a:noFill/>
          </a:ln>
        </p:spPr>
      </p:pic>
      <p:pic>
        <p:nvPicPr>
          <p:cNvPr id="370" name="Google Shape;370;p68">
            <a:hlinkClick r:id="rId11"/>
          </p:cNvPr>
          <p:cNvPicPr preferRelativeResize="0"/>
          <p:nvPr/>
        </p:nvPicPr>
        <p:blipFill>
          <a:blip r:embed="rId12">
            <a:alphaModFix/>
          </a:blip>
          <a:stretch>
            <a:fillRect/>
          </a:stretch>
        </p:blipFill>
        <p:spPr>
          <a:xfrm>
            <a:off x="1202448" y="3784831"/>
            <a:ext cx="275682" cy="275693"/>
          </a:xfrm>
          <a:prstGeom prst="rect">
            <a:avLst/>
          </a:prstGeom>
          <a:noFill/>
          <a:ln>
            <a:noFill/>
          </a:ln>
        </p:spPr>
      </p:pic>
      <p:pic>
        <p:nvPicPr>
          <p:cNvPr id="371" name="Google Shape;371;p68">
            <a:hlinkClick r:id="rId13"/>
          </p:cNvPr>
          <p:cNvPicPr preferRelativeResize="0"/>
          <p:nvPr/>
        </p:nvPicPr>
        <p:blipFill>
          <a:blip r:embed="rId14">
            <a:alphaModFix/>
          </a:blip>
          <a:stretch>
            <a:fillRect/>
          </a:stretch>
        </p:blipFill>
        <p:spPr>
          <a:xfrm>
            <a:off x="712989" y="3784814"/>
            <a:ext cx="275682" cy="275693"/>
          </a:xfrm>
          <a:prstGeom prst="rect">
            <a:avLst/>
          </a:prstGeom>
          <a:noFill/>
          <a:ln>
            <a:noFill/>
          </a:ln>
        </p:spPr>
      </p:pic>
      <p:pic>
        <p:nvPicPr>
          <p:cNvPr id="372" name="Google Shape;372;p68">
            <a:hlinkClick r:id="rId15"/>
          </p:cNvPr>
          <p:cNvPicPr preferRelativeResize="0"/>
          <p:nvPr/>
        </p:nvPicPr>
        <p:blipFill>
          <a:blip r:embed="rId16">
            <a:alphaModFix/>
          </a:blip>
          <a:stretch>
            <a:fillRect/>
          </a:stretch>
        </p:blipFill>
        <p:spPr>
          <a:xfrm>
            <a:off x="1691907" y="3784811"/>
            <a:ext cx="275682" cy="275693"/>
          </a:xfrm>
          <a:prstGeom prst="rect">
            <a:avLst/>
          </a:prstGeom>
          <a:noFill/>
          <a:ln>
            <a:noFill/>
          </a:ln>
        </p:spPr>
      </p:pic>
      <p:pic>
        <p:nvPicPr>
          <p:cNvPr id="373" name="Google Shape;373;p68">
            <a:hlinkClick r:id="rId17"/>
          </p:cNvPr>
          <p:cNvPicPr preferRelativeResize="0"/>
          <p:nvPr/>
        </p:nvPicPr>
        <p:blipFill>
          <a:blip r:embed="rId18">
            <a:alphaModFix/>
          </a:blip>
          <a:stretch>
            <a:fillRect/>
          </a:stretch>
        </p:blipFill>
        <p:spPr>
          <a:xfrm>
            <a:off x="2670825" y="3784803"/>
            <a:ext cx="275682" cy="275693"/>
          </a:xfrm>
          <a:prstGeom prst="rect">
            <a:avLst/>
          </a:prstGeom>
          <a:noFill/>
          <a:ln>
            <a:noFill/>
          </a:ln>
        </p:spPr>
      </p:pic>
      <p:pic>
        <p:nvPicPr>
          <p:cNvPr id="374" name="Google Shape;374;p68">
            <a:hlinkClick r:id="rId19"/>
          </p:cNvPr>
          <p:cNvPicPr preferRelativeResize="0"/>
          <p:nvPr/>
        </p:nvPicPr>
        <p:blipFill>
          <a:blip r:embed="rId20">
            <a:alphaModFix/>
          </a:blip>
          <a:stretch>
            <a:fillRect/>
          </a:stretch>
        </p:blipFill>
        <p:spPr>
          <a:xfrm>
            <a:off x="2181366" y="3784820"/>
            <a:ext cx="275682" cy="2756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4"/>
          <p:cNvSpPr txBox="1"/>
          <p:nvPr/>
        </p:nvSpPr>
        <p:spPr>
          <a:xfrm>
            <a:off x="606900" y="801900"/>
            <a:ext cx="7929600" cy="4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None/>
            </a:pPr>
            <a:r>
              <a:rPr b="1" lang="en" sz="2000">
                <a:solidFill>
                  <a:srgbClr val="07182C"/>
                </a:solidFill>
                <a:latin typeface="Poppins"/>
                <a:ea typeface="Poppins"/>
                <a:cs typeface="Poppins"/>
                <a:sym typeface="Poppins"/>
              </a:rPr>
              <a:t>Start Here!</a:t>
            </a:r>
            <a:endParaRPr b="1" sz="2000">
              <a:solidFill>
                <a:srgbClr val="07182C"/>
              </a:solidFill>
              <a:latin typeface="Poppins"/>
              <a:ea typeface="Poppins"/>
              <a:cs typeface="Poppins"/>
              <a:sym typeface="Poppins"/>
            </a:endParaRPr>
          </a:p>
        </p:txBody>
      </p:sp>
      <p:sp>
        <p:nvSpPr>
          <p:cNvPr id="257" name="Google Shape;257;p54"/>
          <p:cNvSpPr txBox="1"/>
          <p:nvPr/>
        </p:nvSpPr>
        <p:spPr>
          <a:xfrm>
            <a:off x="607200" y="1375675"/>
            <a:ext cx="6250800" cy="1350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1"/>
              </a:buClr>
              <a:buSzPts val="1200"/>
              <a:buFont typeface="Lato"/>
              <a:buAutoNum type="arabicPeriod"/>
            </a:pPr>
            <a:r>
              <a:rPr lang="en" sz="1200">
                <a:solidFill>
                  <a:schemeClr val="lt2"/>
                </a:solidFill>
                <a:latin typeface="Lato"/>
                <a:ea typeface="Lato"/>
                <a:cs typeface="Lato"/>
                <a:sym typeface="Lato"/>
              </a:rPr>
              <a:t>Read through to learn </a:t>
            </a:r>
            <a:r>
              <a:rPr lang="en" sz="1200" u="sng">
                <a:solidFill>
                  <a:schemeClr val="hlink"/>
                </a:solidFill>
                <a:latin typeface="Lato"/>
                <a:ea typeface="Lato"/>
                <a:cs typeface="Lato"/>
                <a:sym typeface="Lato"/>
                <a:hlinkClick r:id="rId3"/>
              </a:rPr>
              <a:t>4 steps to create a User Persona</a:t>
            </a:r>
            <a:endParaRPr sz="1200">
              <a:solidFill>
                <a:schemeClr val="lt2"/>
              </a:solidFill>
              <a:latin typeface="Lato"/>
              <a:ea typeface="Lato"/>
              <a:cs typeface="Lato"/>
              <a:sym typeface="Lato"/>
            </a:endParaRPr>
          </a:p>
          <a:p>
            <a:pPr indent="-304800" lvl="0" marL="457200" rtl="0" algn="l">
              <a:lnSpc>
                <a:spcPct val="115000"/>
              </a:lnSpc>
              <a:spcBef>
                <a:spcPts val="500"/>
              </a:spcBef>
              <a:spcAft>
                <a:spcPts val="0"/>
              </a:spcAft>
              <a:buClr>
                <a:schemeClr val="accent1"/>
              </a:buClr>
              <a:buSzPts val="1200"/>
              <a:buFont typeface="Lato"/>
              <a:buAutoNum type="arabicPeriod"/>
            </a:pPr>
            <a:r>
              <a:rPr lang="en" sz="1200">
                <a:solidFill>
                  <a:schemeClr val="lt2"/>
                </a:solidFill>
                <a:latin typeface="Lato"/>
                <a:ea typeface="Lato"/>
                <a:cs typeface="Lato"/>
                <a:sym typeface="Lato"/>
              </a:rPr>
              <a:t>Check out our </a:t>
            </a:r>
            <a:r>
              <a:rPr lang="en" sz="1200" u="sng">
                <a:solidFill>
                  <a:schemeClr val="dk2"/>
                </a:solidFill>
                <a:latin typeface="Lato"/>
                <a:ea typeface="Lato"/>
                <a:cs typeface="Lato"/>
                <a:sym typeface="Lato"/>
                <a:hlinkClick r:id="rId4">
                  <a:extLst>
                    <a:ext uri="{A12FA001-AC4F-418D-AE19-62706E023703}">
                      <ahyp:hlinkClr val="tx"/>
                    </a:ext>
                  </a:extLst>
                </a:hlinkClick>
              </a:rPr>
              <a:t>User Persona Guidelines</a:t>
            </a:r>
            <a:endParaRPr sz="1200">
              <a:solidFill>
                <a:schemeClr val="lt2"/>
              </a:solidFill>
              <a:latin typeface="Lato"/>
              <a:ea typeface="Lato"/>
              <a:cs typeface="Lato"/>
              <a:sym typeface="Lato"/>
            </a:endParaRPr>
          </a:p>
          <a:p>
            <a:pPr indent="-304800" lvl="0" marL="457200" rtl="0" algn="l">
              <a:lnSpc>
                <a:spcPct val="115000"/>
              </a:lnSpc>
              <a:spcBef>
                <a:spcPts val="500"/>
              </a:spcBef>
              <a:spcAft>
                <a:spcPts val="0"/>
              </a:spcAft>
              <a:buClr>
                <a:schemeClr val="accent1"/>
              </a:buClr>
              <a:buSzPts val="1200"/>
              <a:buFont typeface="Lato"/>
              <a:buAutoNum type="arabicPeriod"/>
            </a:pPr>
            <a:r>
              <a:rPr lang="en" sz="1200">
                <a:solidFill>
                  <a:schemeClr val="lt2"/>
                </a:solidFill>
                <a:latin typeface="Lato"/>
                <a:ea typeface="Lato"/>
                <a:cs typeface="Lato"/>
                <a:sym typeface="Lato"/>
              </a:rPr>
              <a:t>See our User Persona Sample</a:t>
            </a:r>
            <a:endParaRPr sz="1200">
              <a:solidFill>
                <a:schemeClr val="lt2"/>
              </a:solidFill>
              <a:latin typeface="Lato"/>
              <a:ea typeface="Lato"/>
              <a:cs typeface="Lato"/>
              <a:sym typeface="Lato"/>
            </a:endParaRPr>
          </a:p>
          <a:p>
            <a:pPr indent="-304800" lvl="0" marL="457200" rtl="0" algn="l">
              <a:lnSpc>
                <a:spcPct val="115000"/>
              </a:lnSpc>
              <a:spcBef>
                <a:spcPts val="500"/>
              </a:spcBef>
              <a:spcAft>
                <a:spcPts val="500"/>
              </a:spcAft>
              <a:buClr>
                <a:schemeClr val="accent1"/>
              </a:buClr>
              <a:buSzPts val="1200"/>
              <a:buFont typeface="Lato"/>
              <a:buAutoNum type="arabicPeriod"/>
            </a:pPr>
            <a:r>
              <a:rPr lang="en" sz="1200">
                <a:solidFill>
                  <a:schemeClr val="lt2"/>
                </a:solidFill>
                <a:latin typeface="Lato"/>
                <a:ea typeface="Lato"/>
                <a:cs typeface="Lato"/>
                <a:sym typeface="Lato"/>
              </a:rPr>
              <a:t>It’s time to conduct your research and map out your user persona!</a:t>
            </a:r>
            <a:endParaRPr sz="1200">
              <a:solidFill>
                <a:srgbClr val="07182C"/>
              </a:solidFill>
              <a:latin typeface="Lato"/>
              <a:ea typeface="Lato"/>
              <a:cs typeface="Lato"/>
              <a:sym typeface="Lato"/>
            </a:endParaRPr>
          </a:p>
        </p:txBody>
      </p:sp>
      <p:sp>
        <p:nvSpPr>
          <p:cNvPr id="258" name="Google Shape;258;p54"/>
          <p:cNvSpPr txBox="1"/>
          <p:nvPr/>
        </p:nvSpPr>
        <p:spPr>
          <a:xfrm>
            <a:off x="680425" y="4117575"/>
            <a:ext cx="4844400" cy="596100"/>
          </a:xfrm>
          <a:prstGeom prst="rect">
            <a:avLst/>
          </a:prstGeom>
          <a:solidFill>
            <a:srgbClr val="BA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a:t>
            </a:r>
            <a:r>
              <a:rPr lang="en" sz="900">
                <a:solidFill>
                  <a:srgbClr val="103869"/>
                </a:solidFill>
                <a:latin typeface="Lato"/>
                <a:ea typeface="Lato"/>
                <a:cs typeface="Lato"/>
                <a:sym typeface="Lato"/>
              </a:rPr>
              <a:t> Get all our </a:t>
            </a:r>
            <a:r>
              <a:rPr lang="en" sz="900" u="sng">
                <a:solidFill>
                  <a:srgbClr val="103869"/>
                </a:solidFill>
                <a:latin typeface="Lato"/>
                <a:ea typeface="Lato"/>
                <a:cs typeface="Lato"/>
                <a:sym typeface="Lato"/>
                <a:hlinkClick r:id="rId5">
                  <a:extLst>
                    <a:ext uri="{A12FA001-AC4F-418D-AE19-62706E023703}">
                      <ahyp:hlinkClr val="tx"/>
                    </a:ext>
                  </a:extLst>
                </a:hlinkClick>
              </a:rPr>
              <a:t>Product Management Templates</a:t>
            </a:r>
            <a:r>
              <a:rPr lang="en" sz="900">
                <a:solidFill>
                  <a:srgbClr val="103869"/>
                </a:solidFill>
                <a:latin typeface="Lato"/>
                <a:ea typeface="Lato"/>
                <a:cs typeface="Lato"/>
                <a:sym typeface="Lato"/>
              </a:rPr>
              <a:t>. If you have any questions, share them on our </a:t>
            </a:r>
            <a:r>
              <a:rPr lang="en" sz="900" u="sng">
                <a:solidFill>
                  <a:srgbClr val="103869"/>
                </a:solidFill>
                <a:latin typeface="Lato"/>
                <a:ea typeface="Lato"/>
                <a:cs typeface="Lato"/>
                <a:sym typeface="Lato"/>
                <a:hlinkClick r:id="rId6">
                  <a:extLst>
                    <a:ext uri="{A12FA001-AC4F-418D-AE19-62706E023703}">
                      <ahyp:hlinkClr val="tx"/>
                    </a:ext>
                  </a:extLst>
                </a:hlinkClick>
              </a:rPr>
              <a:t>Product Community forum</a:t>
            </a:r>
            <a:r>
              <a:rPr lang="en" sz="900">
                <a:solidFill>
                  <a:srgbClr val="103869"/>
                </a:solidFill>
                <a:latin typeface="Lato"/>
                <a:ea typeface="Lato"/>
                <a:cs typeface="Lato"/>
                <a:sym typeface="Lato"/>
              </a:rPr>
              <a:t>. </a:t>
            </a:r>
            <a:endParaRPr sz="900">
              <a:solidFill>
                <a:srgbClr val="103869"/>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5"/>
          <p:cNvSpPr txBox="1"/>
          <p:nvPr>
            <p:ph type="title"/>
          </p:nvPr>
        </p:nvSpPr>
        <p:spPr>
          <a:xfrm>
            <a:off x="2676000" y="526750"/>
            <a:ext cx="5775600" cy="3384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User Persona</a:t>
            </a:r>
            <a:endParaRPr/>
          </a:p>
        </p:txBody>
      </p:sp>
      <p:pic>
        <p:nvPicPr>
          <p:cNvPr id="264" name="Google Shape;264;p55">
            <a:hlinkClick action="ppaction://hlinksldjump" r:id="rId3"/>
          </p:cNvPr>
          <p:cNvPicPr preferRelativeResize="0"/>
          <p:nvPr/>
        </p:nvPicPr>
        <p:blipFill rotWithShape="1">
          <a:blip r:embed="rId4">
            <a:alphaModFix/>
          </a:blip>
          <a:srcRect b="8367" l="41823" r="34829" t="54688"/>
          <a:stretch/>
        </p:blipFill>
        <p:spPr>
          <a:xfrm flipH="1" rot="10800000">
            <a:off x="4310224" y="1517070"/>
            <a:ext cx="986100" cy="985500"/>
          </a:xfrm>
          <a:prstGeom prst="ellipse">
            <a:avLst/>
          </a:prstGeom>
          <a:noFill/>
          <a:ln>
            <a:noFill/>
          </a:ln>
        </p:spPr>
      </p:pic>
      <p:sp>
        <p:nvSpPr>
          <p:cNvPr id="265" name="Google Shape;265;p55"/>
          <p:cNvSpPr txBox="1"/>
          <p:nvPr/>
        </p:nvSpPr>
        <p:spPr>
          <a:xfrm>
            <a:off x="4141024" y="2502568"/>
            <a:ext cx="1324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u="sng">
                <a:solidFill>
                  <a:schemeClr val="hlink"/>
                </a:solidFill>
                <a:latin typeface="Poppins SemiBold"/>
                <a:ea typeface="Poppins SemiBold"/>
                <a:cs typeface="Poppins SemiBold"/>
                <a:sym typeface="Poppins SemiBold"/>
                <a:hlinkClick action="ppaction://hlinksldjump" r:id="rId5"/>
              </a:rPr>
              <a:t>Persona 1</a:t>
            </a:r>
            <a:endParaRPr sz="900">
              <a:latin typeface="Poppins SemiBold"/>
              <a:ea typeface="Poppins SemiBold"/>
              <a:cs typeface="Poppins SemiBold"/>
              <a:sym typeface="Poppins SemiBold"/>
            </a:endParaRPr>
          </a:p>
        </p:txBody>
      </p:sp>
      <p:sp>
        <p:nvSpPr>
          <p:cNvPr id="266" name="Google Shape;266;p55"/>
          <p:cNvSpPr txBox="1"/>
          <p:nvPr/>
        </p:nvSpPr>
        <p:spPr>
          <a:xfrm>
            <a:off x="5662076" y="2502578"/>
            <a:ext cx="1324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oppins SemiBold"/>
                <a:ea typeface="Poppins SemiBold"/>
                <a:cs typeface="Poppins SemiBold"/>
                <a:sym typeface="Poppins SemiBold"/>
              </a:rPr>
              <a:t>Persona 2</a:t>
            </a:r>
            <a:endParaRPr sz="900">
              <a:latin typeface="Poppins SemiBold"/>
              <a:ea typeface="Poppins SemiBold"/>
              <a:cs typeface="Poppins SemiBold"/>
              <a:sym typeface="Poppins SemiBold"/>
            </a:endParaRPr>
          </a:p>
        </p:txBody>
      </p:sp>
      <p:sp>
        <p:nvSpPr>
          <p:cNvPr id="267" name="Google Shape;267;p55"/>
          <p:cNvSpPr txBox="1"/>
          <p:nvPr/>
        </p:nvSpPr>
        <p:spPr>
          <a:xfrm>
            <a:off x="4141024" y="3896547"/>
            <a:ext cx="1324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oppins SemiBold"/>
                <a:ea typeface="Poppins SemiBold"/>
                <a:cs typeface="Poppins SemiBold"/>
                <a:sym typeface="Poppins SemiBold"/>
              </a:rPr>
              <a:t>Persona 3</a:t>
            </a:r>
            <a:endParaRPr sz="900">
              <a:latin typeface="Poppins SemiBold"/>
              <a:ea typeface="Poppins SemiBold"/>
              <a:cs typeface="Poppins SemiBold"/>
              <a:sym typeface="Poppins SemiBold"/>
            </a:endParaRPr>
          </a:p>
        </p:txBody>
      </p:sp>
      <p:sp>
        <p:nvSpPr>
          <p:cNvPr id="268" name="Google Shape;268;p55"/>
          <p:cNvSpPr txBox="1"/>
          <p:nvPr/>
        </p:nvSpPr>
        <p:spPr>
          <a:xfrm>
            <a:off x="5662087" y="3896557"/>
            <a:ext cx="1324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oppins SemiBold"/>
                <a:ea typeface="Poppins SemiBold"/>
                <a:cs typeface="Poppins SemiBold"/>
                <a:sym typeface="Poppins SemiBold"/>
              </a:rPr>
              <a:t>Persona 4</a:t>
            </a:r>
            <a:endParaRPr sz="900">
              <a:latin typeface="Poppins SemiBold"/>
              <a:ea typeface="Poppins SemiBold"/>
              <a:cs typeface="Poppins SemiBold"/>
              <a:sym typeface="Poppins SemiBold"/>
            </a:endParaRPr>
          </a:p>
        </p:txBody>
      </p:sp>
      <p:sp>
        <p:nvSpPr>
          <p:cNvPr id="269" name="Google Shape;269;p55"/>
          <p:cNvSpPr/>
          <p:nvPr/>
        </p:nvSpPr>
        <p:spPr>
          <a:xfrm>
            <a:off x="7575" y="0"/>
            <a:ext cx="2239800" cy="5143500"/>
          </a:xfrm>
          <a:prstGeom prst="rect">
            <a:avLst/>
          </a:prstGeom>
          <a:solidFill>
            <a:srgbClr val="0F243E"/>
          </a:solidFill>
          <a:ln cap="flat" cmpd="sng" w="9525">
            <a:solidFill>
              <a:srgbClr val="1038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0" name="Google Shape;270;p55"/>
          <p:cNvGraphicFramePr/>
          <p:nvPr/>
        </p:nvGraphicFramePr>
        <p:xfrm>
          <a:off x="183875" y="635326"/>
          <a:ext cx="3000000" cy="3000000"/>
        </p:xfrm>
        <a:graphic>
          <a:graphicData uri="http://schemas.openxmlformats.org/drawingml/2006/table">
            <a:tbl>
              <a:tblPr>
                <a:noFill/>
                <a:tableStyleId>{16229CA4-6C34-4843-8B41-178154501326}</a:tableStyleId>
              </a:tblPr>
              <a:tblGrid>
                <a:gridCol w="565750"/>
                <a:gridCol w="581625"/>
                <a:gridCol w="739825"/>
              </a:tblGrid>
              <a:tr h="410750">
                <a:tc gridSpan="3">
                  <a:txBody>
                    <a:bodyPr/>
                    <a:lstStyle/>
                    <a:p>
                      <a:pPr indent="0" lvl="0" marL="0" rtl="0" algn="l">
                        <a:spcBef>
                          <a:spcPts val="0"/>
                        </a:spcBef>
                        <a:spcAft>
                          <a:spcPts val="0"/>
                        </a:spcAft>
                        <a:buNone/>
                      </a:pPr>
                      <a:r>
                        <a:rPr lang="en" sz="900">
                          <a:solidFill>
                            <a:srgbClr val="FCFCFC"/>
                          </a:solidFill>
                          <a:latin typeface="Poppins SemiBold"/>
                          <a:ea typeface="Poppins SemiBold"/>
                          <a:cs typeface="Poppins SemiBold"/>
                          <a:sym typeface="Poppins SemiBold"/>
                        </a:rPr>
                        <a:t>User Persona Guidelines</a:t>
                      </a:r>
                      <a:endParaRPr sz="900">
                        <a:solidFill>
                          <a:srgbClr val="FCFCFC"/>
                        </a:solidFill>
                        <a:latin typeface="Poppins SemiBold"/>
                        <a:ea typeface="Poppins SemiBold"/>
                        <a:cs typeface="Poppins SemiBold"/>
                        <a:sym typeface="Poppins SemiBold"/>
                      </a:endParaRPr>
                    </a:p>
                  </a:txBody>
                  <a:tcPr marT="91425" marB="91425" marR="182875" marL="182875" anchor="ctr">
                    <a:lnL cap="flat" cmpd="sng" w="9525">
                      <a:solidFill>
                        <a:srgbClr val="E5E5EB">
                          <a:alpha val="0"/>
                        </a:srgbClr>
                      </a:solidFill>
                      <a:prstDash val="solid"/>
                      <a:round/>
                      <a:headEnd len="sm" w="sm" type="none"/>
                      <a:tailEnd len="sm" w="sm" type="none"/>
                    </a:lnL>
                    <a:lnR cap="flat" cmpd="sng" w="9525">
                      <a:solidFill>
                        <a:srgbClr val="E5E5EB">
                          <a:alpha val="0"/>
                        </a:srgbClr>
                      </a:solidFill>
                      <a:prstDash val="solid"/>
                      <a:round/>
                      <a:headEnd len="sm" w="sm" type="none"/>
                      <a:tailEnd len="sm" w="sm" type="none"/>
                    </a:lnR>
                    <a:lnT cap="flat" cmpd="sng" w="9525">
                      <a:solidFill>
                        <a:srgbClr val="E5E5EB">
                          <a:alpha val="0"/>
                        </a:srgbClr>
                      </a:solidFill>
                      <a:prstDash val="solid"/>
                      <a:round/>
                      <a:headEnd len="sm" w="sm" type="none"/>
                      <a:tailEnd len="sm" w="sm" type="none"/>
                    </a:lnT>
                    <a:lnB cap="flat" cmpd="sng" w="9525">
                      <a:solidFill>
                        <a:srgbClr val="E5E5EB">
                          <a:alpha val="0"/>
                        </a:srgbClr>
                      </a:solidFill>
                      <a:prstDash val="solid"/>
                      <a:round/>
                      <a:headEnd len="sm" w="sm" type="none"/>
                      <a:tailEnd len="sm" w="sm" type="none"/>
                    </a:lnB>
                    <a:solidFill>
                      <a:srgbClr val="0F243E"/>
                    </a:solidFill>
                  </a:tcPr>
                </a:tc>
                <a:tc hMerge="1"/>
                <a:tc hMerge="1"/>
              </a:tr>
              <a:tr h="421550">
                <a:tc gridSpan="3" rowSpan="3">
                  <a:txBody>
                    <a:bodyPr/>
                    <a:lstStyle/>
                    <a:p>
                      <a:pPr indent="-114300" lvl="0" marL="171450" marR="45720" rtl="0" algn="l">
                        <a:lnSpc>
                          <a:spcPct val="115000"/>
                        </a:lnSpc>
                        <a:spcBef>
                          <a:spcPts val="0"/>
                        </a:spcBef>
                        <a:spcAft>
                          <a:spcPts val="0"/>
                        </a:spcAft>
                        <a:buClr>
                          <a:srgbClr val="FCFCFC"/>
                        </a:buClr>
                        <a:buSzPts val="900"/>
                        <a:buFont typeface="Lato"/>
                        <a:buAutoNum type="arabicPeriod"/>
                      </a:pPr>
                      <a:r>
                        <a:rPr lang="en" sz="900">
                          <a:solidFill>
                            <a:srgbClr val="FCFCFC"/>
                          </a:solidFill>
                          <a:latin typeface="Lato"/>
                          <a:ea typeface="Lato"/>
                          <a:cs typeface="Lato"/>
                          <a:sym typeface="Lato"/>
                        </a:rPr>
                        <a:t>Identify the user personas for your product or feature</a:t>
                      </a:r>
                      <a:r>
                        <a:rPr lang="en" sz="900">
                          <a:solidFill>
                            <a:srgbClr val="FCFCFC"/>
                          </a:solidFill>
                          <a:latin typeface="Lato"/>
                          <a:ea typeface="Lato"/>
                          <a:cs typeface="Lato"/>
                          <a:sym typeface="Lato"/>
                        </a:rPr>
                        <a:t>.</a:t>
                      </a:r>
                      <a:endParaRPr sz="900">
                        <a:solidFill>
                          <a:srgbClr val="FCFCFC"/>
                        </a:solidFill>
                        <a:latin typeface="Lato"/>
                        <a:ea typeface="Lato"/>
                        <a:cs typeface="Lato"/>
                        <a:sym typeface="Lato"/>
                      </a:endParaRPr>
                    </a:p>
                    <a:p>
                      <a:pPr indent="-114300" lvl="0" marL="171450" marR="45720" rtl="0" algn="l">
                        <a:lnSpc>
                          <a:spcPct val="115000"/>
                        </a:lnSpc>
                        <a:spcBef>
                          <a:spcPts val="0"/>
                        </a:spcBef>
                        <a:spcAft>
                          <a:spcPts val="0"/>
                        </a:spcAft>
                        <a:buClr>
                          <a:srgbClr val="FCFCFC"/>
                        </a:buClr>
                        <a:buSzPts val="900"/>
                        <a:buFont typeface="Lato"/>
                        <a:buAutoNum type="arabicPeriod"/>
                      </a:pPr>
                      <a:r>
                        <a:rPr lang="en" sz="900">
                          <a:solidFill>
                            <a:srgbClr val="FCFCFC"/>
                          </a:solidFill>
                          <a:latin typeface="Lato"/>
                          <a:ea typeface="Lato"/>
                          <a:cs typeface="Lato"/>
                          <a:sym typeface="Lato"/>
                        </a:rPr>
                        <a:t>Fill out the following template for each user persona.</a:t>
                      </a:r>
                      <a:endParaRPr sz="900">
                        <a:solidFill>
                          <a:srgbClr val="FCFCFC"/>
                        </a:solidFill>
                        <a:latin typeface="Lato"/>
                        <a:ea typeface="Lato"/>
                        <a:cs typeface="Lato"/>
                        <a:sym typeface="Lato"/>
                      </a:endParaRPr>
                    </a:p>
                    <a:p>
                      <a:pPr indent="-114300" lvl="0" marL="171450" marR="45720" rtl="0" algn="l">
                        <a:lnSpc>
                          <a:spcPct val="115000"/>
                        </a:lnSpc>
                        <a:spcBef>
                          <a:spcPts val="0"/>
                        </a:spcBef>
                        <a:spcAft>
                          <a:spcPts val="0"/>
                        </a:spcAft>
                        <a:buClr>
                          <a:srgbClr val="FCFCFC"/>
                        </a:buClr>
                        <a:buSzPts val="900"/>
                        <a:buFont typeface="Lato"/>
                        <a:buAutoNum type="arabicPeriod"/>
                      </a:pPr>
                      <a:r>
                        <a:rPr lang="en" sz="900">
                          <a:solidFill>
                            <a:srgbClr val="FCFCFC"/>
                          </a:solidFill>
                          <a:latin typeface="Lato"/>
                          <a:ea typeface="Lato"/>
                          <a:cs typeface="Lato"/>
                          <a:sym typeface="Lato"/>
                        </a:rPr>
                        <a:t>Hyperlink in the circular picture of each user persona that takes you to their data.</a:t>
                      </a:r>
                      <a:endParaRPr sz="900">
                        <a:solidFill>
                          <a:srgbClr val="FCFCFC"/>
                        </a:solidFill>
                        <a:latin typeface="Lato"/>
                        <a:ea typeface="Lato"/>
                        <a:cs typeface="Lato"/>
                        <a:sym typeface="Lato"/>
                      </a:endParaRPr>
                    </a:p>
                    <a:p>
                      <a:pPr indent="-114300" lvl="0" marL="171450" marR="45720" rtl="0" algn="l">
                        <a:lnSpc>
                          <a:spcPct val="115000"/>
                        </a:lnSpc>
                        <a:spcBef>
                          <a:spcPts val="0"/>
                        </a:spcBef>
                        <a:spcAft>
                          <a:spcPts val="0"/>
                        </a:spcAft>
                        <a:buClr>
                          <a:srgbClr val="FCFCFC"/>
                        </a:buClr>
                        <a:buSzPts val="900"/>
                        <a:buFont typeface="Lato"/>
                        <a:buAutoNum type="arabicPeriod"/>
                      </a:pPr>
                      <a:r>
                        <a:rPr lang="en" sz="900">
                          <a:solidFill>
                            <a:srgbClr val="FCFCFC"/>
                          </a:solidFill>
                          <a:latin typeface="Lato"/>
                          <a:ea typeface="Lato"/>
                          <a:cs typeface="Lato"/>
                          <a:sym typeface="Lato"/>
                        </a:rPr>
                        <a:t>You’re all set!</a:t>
                      </a:r>
                      <a:endParaRPr sz="900">
                        <a:solidFill>
                          <a:srgbClr val="FCFCFC"/>
                        </a:solidFill>
                        <a:latin typeface="Lato"/>
                        <a:ea typeface="Lato"/>
                        <a:cs typeface="Lato"/>
                        <a:sym typeface="Lato"/>
                      </a:endParaRPr>
                    </a:p>
                  </a:txBody>
                  <a:tcPr marT="91425" marB="91425" marR="182875" marL="182875">
                    <a:lnL cap="flat" cmpd="sng" w="9525">
                      <a:solidFill>
                        <a:srgbClr val="E5E5EB">
                          <a:alpha val="0"/>
                        </a:srgbClr>
                      </a:solidFill>
                      <a:prstDash val="solid"/>
                      <a:round/>
                      <a:headEnd len="sm" w="sm" type="none"/>
                      <a:tailEnd len="sm" w="sm" type="none"/>
                    </a:lnL>
                    <a:lnR cap="flat" cmpd="sng" w="9525">
                      <a:solidFill>
                        <a:srgbClr val="E5E5EB">
                          <a:alpha val="0"/>
                        </a:srgbClr>
                      </a:solidFill>
                      <a:prstDash val="solid"/>
                      <a:round/>
                      <a:headEnd len="sm" w="sm" type="none"/>
                      <a:tailEnd len="sm" w="sm" type="none"/>
                    </a:lnR>
                    <a:lnT cap="flat" cmpd="sng" w="9525">
                      <a:solidFill>
                        <a:srgbClr val="E5E5EB">
                          <a:alpha val="0"/>
                        </a:srgbClr>
                      </a:solidFill>
                      <a:prstDash val="solid"/>
                      <a:round/>
                      <a:headEnd len="sm" w="sm" type="none"/>
                      <a:tailEnd len="sm" w="sm" type="none"/>
                    </a:lnT>
                    <a:lnB cap="flat" cmpd="sng" w="9525">
                      <a:solidFill>
                        <a:srgbClr val="E5E5EB">
                          <a:alpha val="0"/>
                        </a:srgbClr>
                      </a:solidFill>
                      <a:prstDash val="solid"/>
                      <a:round/>
                      <a:headEnd len="sm" w="sm" type="none"/>
                      <a:tailEnd len="sm" w="sm" type="none"/>
                    </a:lnB>
                    <a:solidFill>
                      <a:srgbClr val="0F243E"/>
                    </a:solidFill>
                  </a:tcPr>
                </a:tc>
                <a:tc rowSpan="3" hMerge="1"/>
                <a:tc rowSpan="3" hMerge="1"/>
              </a:tr>
              <a:tr h="421550">
                <a:tc gridSpan="3" vMerge="1"/>
                <a:tc hMerge="1" vMerge="1"/>
                <a:tc hMerge="1" vMerge="1"/>
              </a:tr>
              <a:tr h="675500">
                <a:tc gridSpan="3" vMerge="1"/>
                <a:tc hMerge="1" vMerge="1"/>
                <a:tc hMerge="1" vMerge="1"/>
              </a:tr>
            </a:tbl>
          </a:graphicData>
        </a:graphic>
      </p:graphicFrame>
      <p:pic>
        <p:nvPicPr>
          <p:cNvPr id="271" name="Google Shape;271;p55"/>
          <p:cNvPicPr preferRelativeResize="0"/>
          <p:nvPr/>
        </p:nvPicPr>
        <p:blipFill rotWithShape="1">
          <a:blip r:embed="rId6">
            <a:alphaModFix/>
          </a:blip>
          <a:srcRect b="41719" l="9626" r="20365" t="11314"/>
          <a:stretch/>
        </p:blipFill>
        <p:spPr>
          <a:xfrm>
            <a:off x="5846125" y="1525626"/>
            <a:ext cx="956400" cy="968400"/>
          </a:xfrm>
          <a:prstGeom prst="ellipse">
            <a:avLst/>
          </a:prstGeom>
          <a:noFill/>
          <a:ln>
            <a:noFill/>
          </a:ln>
        </p:spPr>
      </p:pic>
      <p:pic>
        <p:nvPicPr>
          <p:cNvPr id="272" name="Google Shape;272;p55"/>
          <p:cNvPicPr preferRelativeResize="0"/>
          <p:nvPr/>
        </p:nvPicPr>
        <p:blipFill rotWithShape="1">
          <a:blip r:embed="rId7">
            <a:alphaModFix/>
          </a:blip>
          <a:srcRect b="47981" l="11342" r="11342" t="0"/>
          <a:stretch/>
        </p:blipFill>
        <p:spPr>
          <a:xfrm>
            <a:off x="4325074" y="2921100"/>
            <a:ext cx="956400" cy="965400"/>
          </a:xfrm>
          <a:prstGeom prst="ellipse">
            <a:avLst/>
          </a:prstGeom>
          <a:noFill/>
          <a:ln>
            <a:noFill/>
          </a:ln>
        </p:spPr>
      </p:pic>
      <p:pic>
        <p:nvPicPr>
          <p:cNvPr id="273" name="Google Shape;273;p55"/>
          <p:cNvPicPr preferRelativeResize="0"/>
          <p:nvPr/>
        </p:nvPicPr>
        <p:blipFill rotWithShape="1">
          <a:blip r:embed="rId8">
            <a:alphaModFix/>
          </a:blip>
          <a:srcRect b="52017" l="11112" r="29111" t="7664"/>
          <a:stretch/>
        </p:blipFill>
        <p:spPr>
          <a:xfrm>
            <a:off x="5846125" y="2921100"/>
            <a:ext cx="956400" cy="9654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6"/>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Persona 1: </a:t>
            </a:r>
            <a:endParaRPr/>
          </a:p>
        </p:txBody>
      </p:sp>
      <p:graphicFrame>
        <p:nvGraphicFramePr>
          <p:cNvPr id="279" name="Google Shape;279;p56"/>
          <p:cNvGraphicFramePr/>
          <p:nvPr/>
        </p:nvGraphicFramePr>
        <p:xfrm>
          <a:off x="606888" y="1427910"/>
          <a:ext cx="3000000" cy="3000000"/>
        </p:xfrm>
        <a:graphic>
          <a:graphicData uri="http://schemas.openxmlformats.org/drawingml/2006/table">
            <a:tbl>
              <a:tblPr>
                <a:noFill/>
                <a:tableStyleId>{16229CA4-6C34-4843-8B41-178154501326}</a:tableStyleId>
              </a:tblPr>
              <a:tblGrid>
                <a:gridCol w="3866075"/>
              </a:tblGrid>
              <a:tr h="320000">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Name</a:t>
                      </a:r>
                      <a:endParaRPr sz="900">
                        <a:solidFill>
                          <a:schemeClr val="dk1"/>
                        </a:solidFill>
                        <a:highlight>
                          <a:schemeClr val="accent6"/>
                        </a:highlight>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447450">
                <a:tc>
                  <a:txBody>
                    <a:bodyPr/>
                    <a:lstStyle/>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r>
              <a:tr h="320000">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Job</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600775">
                <a:tc>
                  <a:txBody>
                    <a:bodyPr/>
                    <a:lstStyle/>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r>
              <a:tr h="280600">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Facts</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600775">
                <a:tc>
                  <a:txBody>
                    <a:bodyPr/>
                    <a:lstStyle/>
                    <a:p>
                      <a:pPr indent="-285750" lvl="0" marL="457200" rtl="0" algn="l">
                        <a:spcBef>
                          <a:spcPts val="0"/>
                        </a:spcBef>
                        <a:spcAft>
                          <a:spcPts val="0"/>
                        </a:spcAft>
                        <a:buClr>
                          <a:srgbClr val="1CD2AD"/>
                        </a:buClr>
                        <a:buSzPts val="900"/>
                        <a:buFont typeface="Lato"/>
                        <a:buChar char="●"/>
                      </a:pPr>
                      <a:r>
                        <a:rPr lang="en" sz="900">
                          <a:solidFill>
                            <a:schemeClr val="dk1"/>
                          </a:solidFill>
                          <a:latin typeface="Lato"/>
                          <a:ea typeface="Lato"/>
                          <a:cs typeface="Lato"/>
                          <a:sym typeface="Lato"/>
                        </a:rPr>
                        <a:t>1</a:t>
                      </a:r>
                      <a:endParaRPr sz="900">
                        <a:solidFill>
                          <a:schemeClr val="dk1"/>
                        </a:solidFill>
                        <a:latin typeface="Lato"/>
                        <a:ea typeface="Lato"/>
                        <a:cs typeface="Lato"/>
                        <a:sym typeface="Lato"/>
                      </a:endParaRPr>
                    </a:p>
                    <a:p>
                      <a:pPr indent="-285750" lvl="0" marL="457200" rtl="0" algn="l">
                        <a:spcBef>
                          <a:spcPts val="0"/>
                        </a:spcBef>
                        <a:spcAft>
                          <a:spcPts val="0"/>
                        </a:spcAft>
                        <a:buClr>
                          <a:srgbClr val="1CD2AD"/>
                        </a:buClr>
                        <a:buSzPts val="900"/>
                        <a:buFont typeface="Lato"/>
                        <a:buChar char="●"/>
                      </a:pPr>
                      <a:r>
                        <a:rPr lang="en" sz="900">
                          <a:solidFill>
                            <a:schemeClr val="dk1"/>
                          </a:solidFill>
                          <a:latin typeface="Lato"/>
                          <a:ea typeface="Lato"/>
                          <a:cs typeface="Lato"/>
                          <a:sym typeface="Lato"/>
                        </a:rPr>
                        <a:t>2</a:t>
                      </a:r>
                      <a:endParaRPr sz="900">
                        <a:solidFill>
                          <a:schemeClr val="dk1"/>
                        </a:solidFill>
                        <a:latin typeface="Lato"/>
                        <a:ea typeface="Lato"/>
                        <a:cs typeface="Lato"/>
                        <a:sym typeface="Lato"/>
                      </a:endParaRPr>
                    </a:p>
                    <a:p>
                      <a:pPr indent="-285750" lvl="0" marL="457200" rtl="0" algn="l">
                        <a:spcBef>
                          <a:spcPts val="0"/>
                        </a:spcBef>
                        <a:spcAft>
                          <a:spcPts val="0"/>
                        </a:spcAft>
                        <a:buClr>
                          <a:srgbClr val="1CD2AD"/>
                        </a:buClr>
                        <a:buSzPts val="900"/>
                        <a:buFont typeface="Lato"/>
                        <a:buChar char="●"/>
                      </a:pPr>
                      <a:r>
                        <a:rPr lang="en" sz="900">
                          <a:solidFill>
                            <a:schemeClr val="dk1"/>
                          </a:solidFill>
                          <a:latin typeface="Lato"/>
                          <a:ea typeface="Lato"/>
                          <a:cs typeface="Lato"/>
                          <a:sym typeface="Lato"/>
                        </a:rPr>
                        <a:t>3</a:t>
                      </a:r>
                      <a:endParaRPr sz="900">
                        <a:solidFill>
                          <a:schemeClr val="dk1"/>
                        </a:solidFill>
                        <a:latin typeface="Lato"/>
                        <a:ea typeface="Lato"/>
                        <a:cs typeface="Lato"/>
                        <a:sym typeface="Lato"/>
                      </a:endParaRPr>
                    </a:p>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pic>
        <p:nvPicPr>
          <p:cNvPr id="280" name="Google Shape;280;p56"/>
          <p:cNvPicPr preferRelativeResize="0"/>
          <p:nvPr/>
        </p:nvPicPr>
        <p:blipFill rotWithShape="1">
          <a:blip r:embed="rId3">
            <a:alphaModFix/>
          </a:blip>
          <a:srcRect b="8367" l="41823" r="34829" t="54688"/>
          <a:stretch/>
        </p:blipFill>
        <p:spPr>
          <a:xfrm flipH="1" rot="10800000">
            <a:off x="6154175" y="1376727"/>
            <a:ext cx="2117700" cy="21177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7"/>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User Interview Questions: </a:t>
            </a:r>
            <a:r>
              <a:rPr lang="en"/>
              <a:t>Get to Know your User</a:t>
            </a:r>
            <a:endParaRPr/>
          </a:p>
        </p:txBody>
      </p:sp>
      <p:graphicFrame>
        <p:nvGraphicFramePr>
          <p:cNvPr id="286" name="Google Shape;286;p57"/>
          <p:cNvGraphicFramePr/>
          <p:nvPr/>
        </p:nvGraphicFramePr>
        <p:xfrm>
          <a:off x="606888" y="1258035"/>
          <a:ext cx="3000000" cy="3000000"/>
        </p:xfrm>
        <a:graphic>
          <a:graphicData uri="http://schemas.openxmlformats.org/drawingml/2006/table">
            <a:tbl>
              <a:tblPr>
                <a:noFill/>
                <a:tableStyleId>{16229CA4-6C34-4843-8B41-178154501326}</a:tableStyleId>
              </a:tblPr>
              <a:tblGrid>
                <a:gridCol w="3861700"/>
                <a:gridCol w="3861700"/>
              </a:tblGrid>
              <a:tr h="320000">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Tell me about yourself?</a:t>
                      </a:r>
                      <a:endParaRPr sz="900">
                        <a:solidFill>
                          <a:schemeClr val="lt2"/>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What would say are some of your day-to-day concerns?</a:t>
                      </a:r>
                      <a:endParaRPr sz="900">
                        <a:solidFill>
                          <a:schemeClr val="lt2"/>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687325">
                <a:tc>
                  <a:txBody>
                    <a:bodyPr/>
                    <a:lstStyle/>
                    <a:p>
                      <a:pPr indent="-171450" lvl="0" marL="34290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1</a:t>
                      </a:r>
                      <a:endParaRPr sz="900">
                        <a:solidFill>
                          <a:schemeClr val="lt2"/>
                        </a:solidFill>
                        <a:latin typeface="Lato"/>
                        <a:ea typeface="Lato"/>
                        <a:cs typeface="Lato"/>
                        <a:sym typeface="Lato"/>
                      </a:endParaRPr>
                    </a:p>
                    <a:p>
                      <a:pPr indent="-171450" lvl="0" marL="34290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2</a:t>
                      </a:r>
                      <a:endParaRPr sz="900">
                        <a:solidFill>
                          <a:schemeClr val="lt2"/>
                        </a:solidFill>
                        <a:latin typeface="Lato"/>
                        <a:ea typeface="Lato"/>
                        <a:cs typeface="Lato"/>
                        <a:sym typeface="Lato"/>
                      </a:endParaRPr>
                    </a:p>
                    <a:p>
                      <a:pPr indent="-171450" lvl="0" marL="342900" rtl="0" algn="l">
                        <a:spcBef>
                          <a:spcPts val="0"/>
                        </a:spcBef>
                        <a:spcAft>
                          <a:spcPts val="0"/>
                        </a:spcAft>
                        <a:buClr>
                          <a:schemeClr val="accent1"/>
                        </a:buClr>
                        <a:buSzPts val="900"/>
                        <a:buFont typeface="Lato"/>
                        <a:buChar char="●"/>
                      </a:pPr>
                      <a:r>
                        <a:rPr lang="en" sz="900">
                          <a:solidFill>
                            <a:schemeClr val="lt2"/>
                          </a:solidFill>
                          <a:latin typeface="Lato"/>
                          <a:ea typeface="Lato"/>
                          <a:cs typeface="Lato"/>
                          <a:sym typeface="Lato"/>
                        </a:rPr>
                        <a:t>3</a:t>
                      </a:r>
                      <a:endParaRPr sz="900">
                        <a:solidFill>
                          <a:schemeClr val="lt2"/>
                        </a:solidFill>
                        <a:latin typeface="Lato"/>
                        <a:ea typeface="Lato"/>
                        <a:cs typeface="Lato"/>
                        <a:sym typeface="Lato"/>
                      </a:endParaRPr>
                    </a:p>
                    <a:p>
                      <a:pPr indent="0" lvl="0" marL="0" rtl="0" algn="l">
                        <a:spcBef>
                          <a:spcPts val="0"/>
                        </a:spcBef>
                        <a:spcAft>
                          <a:spcPts val="0"/>
                        </a:spcAft>
                        <a:buNone/>
                      </a:pPr>
                      <a:r>
                        <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320000">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Which features have you used in the past month?</a:t>
                      </a:r>
                      <a:endParaRPr sz="900">
                        <a:solidFill>
                          <a:schemeClr val="lt2"/>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What are your top three strengths?</a:t>
                      </a:r>
                      <a:endParaRPr sz="900">
                        <a:solidFill>
                          <a:schemeClr val="lt2"/>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499875">
                <a:tc>
                  <a:txBody>
                    <a:bodyPr/>
                    <a:lstStyle/>
                    <a:p>
                      <a:pPr indent="0" lvl="0" marL="0" rtl="0" algn="l">
                        <a:spcBef>
                          <a:spcPts val="0"/>
                        </a:spcBef>
                        <a:spcAft>
                          <a:spcPts val="0"/>
                        </a:spcAft>
                        <a:buNone/>
                      </a:pPr>
                      <a:r>
                        <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320000">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Which activities consume most of their time?</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What tools do you use most on a typical day?</a:t>
                      </a:r>
                      <a:endParaRPr sz="900">
                        <a:solidFill>
                          <a:schemeClr val="lt2"/>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457175">
                <a:tc>
                  <a:txBody>
                    <a:bodyPr/>
                    <a:lstStyle/>
                    <a:p>
                      <a:pPr indent="0" lvl="0" marL="0" rtl="0" algn="l">
                        <a:spcBef>
                          <a:spcPts val="0"/>
                        </a:spcBef>
                        <a:spcAft>
                          <a:spcPts val="0"/>
                        </a:spcAft>
                        <a:buNone/>
                      </a:pPr>
                      <a:r>
                        <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chemeClr val="lt2"/>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How would you </a:t>
                      </a:r>
                      <a:r>
                        <a:rPr lang="en" sz="900">
                          <a:solidFill>
                            <a:schemeClr val="lt2"/>
                          </a:solidFill>
                          <a:latin typeface="Poppins SemiBold"/>
                          <a:ea typeface="Poppins SemiBold"/>
                          <a:cs typeface="Poppins SemiBold"/>
                          <a:sym typeface="Poppins SemiBold"/>
                        </a:rPr>
                        <a:t>describe</a:t>
                      </a:r>
                      <a:r>
                        <a:rPr lang="en" sz="900">
                          <a:solidFill>
                            <a:schemeClr val="lt2"/>
                          </a:solidFill>
                          <a:latin typeface="Poppins SemiBold"/>
                          <a:ea typeface="Poppins SemiBold"/>
                          <a:cs typeface="Poppins SemiBold"/>
                          <a:sym typeface="Poppins SemiBold"/>
                        </a:rPr>
                        <a:t> your behaviours?</a:t>
                      </a:r>
                      <a:endParaRPr sz="900">
                        <a:solidFill>
                          <a:schemeClr val="lt2"/>
                        </a:solidFill>
                        <a:latin typeface="Lato"/>
                        <a:ea typeface="Lato"/>
                        <a:cs typeface="Lato"/>
                        <a:sym typeface="Lato"/>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lt2"/>
                          </a:solidFill>
                          <a:latin typeface="Poppins SemiBold"/>
                          <a:ea typeface="Poppins SemiBold"/>
                          <a:cs typeface="Poppins SemiBold"/>
                          <a:sym typeface="Poppins SemiBold"/>
                        </a:rPr>
                        <a:t>What types of topics are you interested in?</a:t>
                      </a:r>
                      <a:endParaRPr sz="900">
                        <a:solidFill>
                          <a:schemeClr val="lt2"/>
                        </a:solidFill>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457175">
                <a:tc>
                  <a:txBody>
                    <a:bodyPr/>
                    <a:lstStyle/>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8"/>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More user interview questions to consider:</a:t>
            </a:r>
            <a:endParaRPr/>
          </a:p>
        </p:txBody>
      </p:sp>
      <p:graphicFrame>
        <p:nvGraphicFramePr>
          <p:cNvPr id="292" name="Google Shape;292;p58"/>
          <p:cNvGraphicFramePr/>
          <p:nvPr/>
        </p:nvGraphicFramePr>
        <p:xfrm>
          <a:off x="606888" y="1258035"/>
          <a:ext cx="3000000" cy="3000000"/>
        </p:xfrm>
        <a:graphic>
          <a:graphicData uri="http://schemas.openxmlformats.org/drawingml/2006/table">
            <a:tbl>
              <a:tblPr>
                <a:noFill/>
                <a:tableStyleId>{16229CA4-6C34-4843-8B41-178154501326}</a:tableStyleId>
              </a:tblPr>
              <a:tblGrid>
                <a:gridCol w="3803050"/>
                <a:gridCol w="3920350"/>
              </a:tblGrid>
              <a:tr h="320000">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Explain your role in your company?</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Tell me about … (example: a concerns you have)</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291675">
                <a:tc>
                  <a:txBody>
                    <a:bodyPr/>
                    <a:lstStyle/>
                    <a:p>
                      <a:pPr indent="0" lvl="0" marL="0" rtl="0" algn="l">
                        <a:lnSpc>
                          <a:spcPct val="115000"/>
                        </a:lnSpc>
                        <a:spcBef>
                          <a:spcPts val="0"/>
                        </a:spcBef>
                        <a:spcAft>
                          <a:spcPts val="1800"/>
                        </a:spcAft>
                        <a:buNone/>
                      </a:pPr>
                      <a:r>
                        <a:rPr lang="en" sz="900">
                          <a:solidFill>
                            <a:schemeClr val="dk1"/>
                          </a:solidFill>
                          <a:latin typeface="Poppins SemiBold"/>
                          <a:ea typeface="Poppins SemiBold"/>
                          <a:cs typeface="Poppins SemiBold"/>
                          <a:sym typeface="Poppins SemiBold"/>
                        </a:rPr>
                        <a:t>Describe a typical weekday. </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Is there anything you enjoy about the way you are handling the problem/ task right now? And if so, what is it? Why not, if not?</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320000">
                <a:tc>
                  <a:txBody>
                    <a:bodyPr/>
                    <a:lstStyle/>
                    <a:p>
                      <a:pPr indent="0" lvl="0" marL="0" rtl="0" algn="l">
                        <a:spcBef>
                          <a:spcPts val="0"/>
                        </a:spcBef>
                        <a:spcAft>
                          <a:spcPts val="0"/>
                        </a:spcAft>
                        <a:buNone/>
                      </a:pPr>
                      <a:r>
                        <a:rPr lang="en" sz="900">
                          <a:latin typeface="Poppins SemiBold"/>
                          <a:ea typeface="Poppins SemiBold"/>
                          <a:cs typeface="Poppins SemiBold"/>
                          <a:sym typeface="Poppins SemiBold"/>
                        </a:rPr>
                        <a:t>How much time would you like to spend dealing with (issue/task)?</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What would you say is your primary pain point with X task/ concern? </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376225">
                <a:tc>
                  <a:txBody>
                    <a:bodyPr/>
                    <a:lstStyle/>
                    <a:p>
                      <a:pPr indent="0" lvl="0" marL="0" rtl="0" algn="l">
                        <a:spcBef>
                          <a:spcPts val="0"/>
                        </a:spcBef>
                        <a:spcAft>
                          <a:spcPts val="0"/>
                        </a:spcAft>
                        <a:buNone/>
                      </a:pPr>
                      <a:r>
                        <a:rPr lang="en" sz="900">
                          <a:latin typeface="Poppins SemiBold"/>
                          <a:ea typeface="Poppins SemiBold"/>
                          <a:cs typeface="Poppins SemiBold"/>
                          <a:sym typeface="Poppins SemiBold"/>
                        </a:rPr>
                        <a:t>Have you tried other methods for dealing with this (issue/task)? If so, what are those? </a:t>
                      </a:r>
                      <a:endParaRPr sz="900">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How did you learn about other approaches to tackling this problem/task?</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320000">
                <a:tc>
                  <a:txBody>
                    <a:bodyPr/>
                    <a:lstStyle/>
                    <a:p>
                      <a:pPr indent="0" lvl="0" marL="0" rtl="0" algn="l">
                        <a:lnSpc>
                          <a:spcPct val="115000"/>
                        </a:lnSpc>
                        <a:spcBef>
                          <a:spcPts val="0"/>
                        </a:spcBef>
                        <a:spcAft>
                          <a:spcPts val="1800"/>
                        </a:spcAft>
                        <a:buNone/>
                      </a:pPr>
                      <a:r>
                        <a:rPr lang="en" sz="900">
                          <a:latin typeface="Poppins SemiBold"/>
                          <a:ea typeface="Poppins SemiBold"/>
                          <a:cs typeface="Poppins SemiBold"/>
                          <a:sym typeface="Poppins SemiBold"/>
                        </a:rPr>
                        <a:t>Does this concern/ task have an impact on other areas of your life? If so, what areas and what is the impact?</a:t>
                      </a:r>
                      <a:endParaRPr sz="900">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What do you like/dislike about other methods for dealing with (issue/task)?</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457175">
                <a:tc>
                  <a:txBody>
                    <a:bodyPr/>
                    <a:lstStyle/>
                    <a:p>
                      <a:pPr indent="0" lvl="0" marL="0" rtl="0" algn="l">
                        <a:spcBef>
                          <a:spcPts val="0"/>
                        </a:spcBef>
                        <a:spcAft>
                          <a:spcPts val="0"/>
                        </a:spcAft>
                        <a:buNone/>
                      </a:pPr>
                      <a:r>
                        <a:rPr lang="en" sz="900">
                          <a:latin typeface="Poppins SemiBold"/>
                          <a:ea typeface="Poppins SemiBold"/>
                          <a:cs typeface="Poppins SemiBold"/>
                          <a:sym typeface="Poppins SemiBold"/>
                        </a:rPr>
                        <a:t>Do you believe you can trust this product/service/interface? Why or why not?</a:t>
                      </a:r>
                      <a:endParaRPr sz="900">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Why wouldn't you use this product, service, or interface?</a:t>
                      </a:r>
                      <a:endParaRPr sz="900">
                        <a:solidFill>
                          <a:schemeClr val="dk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900">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284075">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Would you keep using this product, service, or interface? If not, what needs to change about it so you would use it?</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latin typeface="Poppins SemiBold"/>
                          <a:ea typeface="Poppins SemiBold"/>
                          <a:cs typeface="Poppins SemiBold"/>
                          <a:sym typeface="Poppins SemiBold"/>
                        </a:rPr>
                        <a:t>What is easy/difficult about using this product/ service/ interface? </a:t>
                      </a:r>
                      <a:endParaRPr sz="900">
                        <a:solidFill>
                          <a:schemeClr val="dk1"/>
                        </a:solidFill>
                        <a:latin typeface="Poppins SemiBold"/>
                        <a:ea typeface="Poppins SemiBold"/>
                        <a:cs typeface="Poppins SemiBold"/>
                        <a:sym typeface="Poppins SemiBold"/>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9"/>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Demographic Information</a:t>
            </a:r>
            <a:endParaRPr/>
          </a:p>
        </p:txBody>
      </p:sp>
      <p:graphicFrame>
        <p:nvGraphicFramePr>
          <p:cNvPr id="298" name="Google Shape;298;p59"/>
          <p:cNvGraphicFramePr/>
          <p:nvPr/>
        </p:nvGraphicFramePr>
        <p:xfrm>
          <a:off x="606888" y="1427910"/>
          <a:ext cx="3000000" cy="3000000"/>
        </p:xfrm>
        <a:graphic>
          <a:graphicData uri="http://schemas.openxmlformats.org/drawingml/2006/table">
            <a:tbl>
              <a:tblPr>
                <a:noFill/>
                <a:tableStyleId>{16229CA4-6C34-4843-8B41-178154501326}</a:tableStyleId>
              </a:tblPr>
              <a:tblGrid>
                <a:gridCol w="1551300"/>
                <a:gridCol w="1551300"/>
                <a:gridCol w="1551300"/>
                <a:gridCol w="1551300"/>
                <a:gridCol w="1551300"/>
              </a:tblGrid>
              <a:tr h="506175">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Age</a:t>
                      </a:r>
                      <a:endParaRPr sz="900">
                        <a:solidFill>
                          <a:schemeClr val="dk1"/>
                        </a:solidFill>
                        <a:highlight>
                          <a:schemeClr val="accent6"/>
                        </a:highlight>
                        <a:latin typeface="Poppins SemiBold"/>
                        <a:ea typeface="Poppins SemiBold"/>
                        <a:cs typeface="Poppins SemiBold"/>
                        <a:sym typeface="Poppins SemiBold"/>
                      </a:endParaRPr>
                    </a:p>
                  </a:txBody>
                  <a:tcPr marT="91425" marB="91425" marR="109725" marL="109725" anchor="ctr">
                    <a:lnL cap="flat" cmpd="sng" w="38100">
                      <a:solidFill>
                        <a:srgbClr val="FFFFFF">
                          <a:alpha val="0"/>
                        </a:srgbClr>
                      </a:solidFill>
                      <a:prstDash val="solid"/>
                      <a:round/>
                      <a:headEnd len="sm" w="sm" type="none"/>
                      <a:tailEnd len="sm" w="sm" type="none"/>
                    </a:lnL>
                    <a:lnR cap="flat" cmpd="sng" w="38100">
                      <a:solidFill>
                        <a:srgbClr val="FCFCFC"/>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Gender</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CFCFC"/>
                      </a:solidFill>
                      <a:prstDash val="solid"/>
                      <a:round/>
                      <a:headEnd len="sm" w="sm" type="none"/>
                      <a:tailEnd len="sm" w="sm" type="none"/>
                    </a:lnL>
                    <a:lnR cap="flat" cmpd="sng" w="38100">
                      <a:solidFill>
                        <a:srgbClr val="FCFCFC"/>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Income</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CFCFC"/>
                      </a:solidFill>
                      <a:prstDash val="solid"/>
                      <a:round/>
                      <a:headEnd len="sm" w="sm" type="none"/>
                      <a:tailEnd len="sm" w="sm" type="none"/>
                    </a:lnL>
                    <a:lnR cap="flat" cmpd="sng" w="38100">
                      <a:solidFill>
                        <a:srgbClr val="FCFCFC"/>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Education Level</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CFCFC"/>
                      </a:solidFill>
                      <a:prstDash val="solid"/>
                      <a:round/>
                      <a:headEnd len="sm" w="sm" type="none"/>
                      <a:tailEnd len="sm" w="sm" type="none"/>
                    </a:lnL>
                    <a:lnR cap="flat" cmpd="sng" w="38100">
                      <a:solidFill>
                        <a:srgbClr val="FCFCFC"/>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Location</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CFCFC"/>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723125">
                <a:tc>
                  <a:txBody>
                    <a:bodyPr/>
                    <a:lstStyle/>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60"/>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Emotional Drivers</a:t>
            </a:r>
            <a:endParaRPr/>
          </a:p>
        </p:txBody>
      </p:sp>
      <p:graphicFrame>
        <p:nvGraphicFramePr>
          <p:cNvPr id="304" name="Google Shape;304;p60"/>
          <p:cNvGraphicFramePr/>
          <p:nvPr/>
        </p:nvGraphicFramePr>
        <p:xfrm>
          <a:off x="606888" y="1427910"/>
          <a:ext cx="3000000" cy="3000000"/>
        </p:xfrm>
        <a:graphic>
          <a:graphicData uri="http://schemas.openxmlformats.org/drawingml/2006/table">
            <a:tbl>
              <a:tblPr>
                <a:noFill/>
                <a:tableStyleId>{16229CA4-6C34-4843-8B41-178154501326}</a:tableStyleId>
              </a:tblPr>
              <a:tblGrid>
                <a:gridCol w="2622425"/>
                <a:gridCol w="2622425"/>
                <a:gridCol w="2622425"/>
              </a:tblGrid>
              <a:tr h="506175">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Professional Goals</a:t>
                      </a:r>
                      <a:endParaRPr sz="900">
                        <a:solidFill>
                          <a:schemeClr val="dk1"/>
                        </a:solidFill>
                        <a:highlight>
                          <a:schemeClr val="accent2"/>
                        </a:highlight>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Motivators</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Challenges</a:t>
                      </a:r>
                      <a:endParaRPr sz="900">
                        <a:solidFill>
                          <a:schemeClr val="dk1"/>
                        </a:solidFill>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723125">
                <a:tc>
                  <a:txBody>
                    <a:bodyPr/>
                    <a:lstStyle/>
                    <a:p>
                      <a:pPr indent="0" lvl="0" marL="0" rtl="0" algn="l">
                        <a:spcBef>
                          <a:spcPts val="0"/>
                        </a:spcBef>
                        <a:spcAft>
                          <a:spcPts val="0"/>
                        </a:spcAft>
                        <a:buNone/>
                      </a:pPr>
                      <a:r>
                        <a:t/>
                      </a:r>
                      <a:endParaRPr sz="900">
                        <a:solidFill>
                          <a:schemeClr val="dk1"/>
                        </a:solidFill>
                        <a:latin typeface="Lato"/>
                        <a:ea typeface="Lato"/>
                        <a:cs typeface="Lato"/>
                        <a:sym typeface="Lato"/>
                      </a:endParaRPr>
                    </a:p>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t/>
                      </a:r>
                      <a:endParaRPr sz="900">
                        <a:solidFill>
                          <a:schemeClr val="dk1"/>
                        </a:solidFill>
                        <a:latin typeface="Lato"/>
                        <a:ea typeface="Lato"/>
                        <a:cs typeface="Lato"/>
                        <a:sym typeface="Lato"/>
                      </a:endParaRPr>
                    </a:p>
                    <a:p>
                      <a:pPr indent="0" lvl="0" marL="0" rtl="0" algn="l">
                        <a:spcBef>
                          <a:spcPts val="1200"/>
                        </a:spcBef>
                        <a:spcAft>
                          <a:spcPts val="0"/>
                        </a:spcAft>
                        <a:buNone/>
                      </a:pPr>
                      <a:r>
                        <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1"/>
          <p:cNvSpPr txBox="1"/>
          <p:nvPr>
            <p:ph type="title"/>
          </p:nvPr>
        </p:nvSpPr>
        <p:spPr>
          <a:xfrm>
            <a:off x="606900" y="538425"/>
            <a:ext cx="7929600" cy="429600"/>
          </a:xfrm>
          <a:prstGeom prst="rect">
            <a:avLst/>
          </a:prstGeom>
        </p:spPr>
        <p:txBody>
          <a:bodyPr anchorCtr="0" anchor="t" bIns="91425" lIns="91425" spcFirstLastPara="1" rIns="91425" wrap="square" tIns="91425">
            <a:noAutofit/>
          </a:bodyPr>
          <a:lstStyle/>
          <a:p>
            <a:pPr indent="0" lvl="0" marL="0" rtl="0" algn="l">
              <a:spcBef>
                <a:spcPts val="2000"/>
              </a:spcBef>
              <a:spcAft>
                <a:spcPts val="600"/>
              </a:spcAft>
              <a:buNone/>
            </a:pPr>
            <a:r>
              <a:rPr lang="en"/>
              <a:t>Blockers</a:t>
            </a:r>
            <a:endParaRPr/>
          </a:p>
        </p:txBody>
      </p:sp>
      <p:graphicFrame>
        <p:nvGraphicFramePr>
          <p:cNvPr id="310" name="Google Shape;310;p61"/>
          <p:cNvGraphicFramePr/>
          <p:nvPr/>
        </p:nvGraphicFramePr>
        <p:xfrm>
          <a:off x="606888" y="1427910"/>
          <a:ext cx="3000000" cy="3000000"/>
        </p:xfrm>
        <a:graphic>
          <a:graphicData uri="http://schemas.openxmlformats.org/drawingml/2006/table">
            <a:tbl>
              <a:tblPr>
                <a:noFill/>
                <a:tableStyleId>{16229CA4-6C34-4843-8B41-178154501326}</a:tableStyleId>
              </a:tblPr>
              <a:tblGrid>
                <a:gridCol w="7631500"/>
              </a:tblGrid>
              <a:tr h="506175">
                <a:tc>
                  <a:txBody>
                    <a:bodyPr/>
                    <a:lstStyle/>
                    <a:p>
                      <a:pPr indent="0" lvl="0" marL="0" rtl="0" algn="l">
                        <a:spcBef>
                          <a:spcPts val="0"/>
                        </a:spcBef>
                        <a:spcAft>
                          <a:spcPts val="0"/>
                        </a:spcAft>
                        <a:buNone/>
                      </a:pPr>
                      <a:r>
                        <a:rPr lang="en" sz="900">
                          <a:solidFill>
                            <a:schemeClr val="dk1"/>
                          </a:solidFill>
                          <a:latin typeface="Poppins SemiBold"/>
                          <a:ea typeface="Poppins SemiBold"/>
                          <a:cs typeface="Poppins SemiBold"/>
                          <a:sym typeface="Poppins SemiBold"/>
                        </a:rPr>
                        <a:t>Pain Points</a:t>
                      </a:r>
                      <a:endParaRPr sz="900">
                        <a:solidFill>
                          <a:schemeClr val="dk1"/>
                        </a:solidFill>
                        <a:highlight>
                          <a:schemeClr val="accent2"/>
                        </a:highlight>
                        <a:latin typeface="Poppins SemiBold"/>
                        <a:ea typeface="Poppins SemiBold"/>
                        <a:cs typeface="Poppins SemiBold"/>
                        <a:sym typeface="Poppins SemiBold"/>
                      </a:endParaRPr>
                    </a:p>
                  </a:txBody>
                  <a:tcPr marT="91425" marB="91425" marR="109725" marL="1097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5F5F5"/>
                    </a:solidFill>
                  </a:tcPr>
                </a:tc>
              </a:tr>
              <a:tr h="723125">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1.</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r>
              <a:tr h="723125">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2.</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723125">
                <a:tc>
                  <a:txBody>
                    <a:bodyPr/>
                    <a:lstStyle/>
                    <a:p>
                      <a:pPr indent="0" lvl="0" marL="0" rtl="0" algn="l">
                        <a:spcBef>
                          <a:spcPts val="0"/>
                        </a:spcBef>
                        <a:spcAft>
                          <a:spcPts val="0"/>
                        </a:spcAft>
                        <a:buNone/>
                      </a:pPr>
                      <a:r>
                        <a:rPr lang="en" sz="900">
                          <a:solidFill>
                            <a:schemeClr val="dk1"/>
                          </a:solidFill>
                          <a:latin typeface="Lato"/>
                          <a:ea typeface="Lato"/>
                          <a:cs typeface="Lato"/>
                          <a:sym typeface="Lato"/>
                        </a:rPr>
                        <a:t>3.</a:t>
                      </a:r>
                      <a:endParaRPr sz="900">
                        <a:solidFill>
                          <a:schemeClr val="dk1"/>
                        </a:solidFill>
                        <a:latin typeface="Lato"/>
                        <a:ea typeface="Lato"/>
                        <a:cs typeface="Lato"/>
                        <a:sym typeface="Lato"/>
                      </a:endParaRPr>
                    </a:p>
                  </a:txBody>
                  <a:tcPr marT="91425" marB="91425" marR="109725" marL="1097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duct Template">
  <a:themeElements>
    <a:clrScheme name="Simple Light">
      <a:dk1>
        <a:srgbClr val="07182C"/>
      </a:dk1>
      <a:lt1>
        <a:srgbClr val="FCFCFC"/>
      </a:lt1>
      <a:dk2>
        <a:srgbClr val="103869"/>
      </a:dk2>
      <a:lt2>
        <a:srgbClr val="0F243E"/>
      </a:lt2>
      <a:accent1>
        <a:srgbClr val="00D3AD"/>
      </a:accent1>
      <a:accent2>
        <a:srgbClr val="18C3D9"/>
      </a:accent2>
      <a:accent3>
        <a:srgbClr val="E46EB5"/>
      </a:accent3>
      <a:accent4>
        <a:srgbClr val="85859F"/>
      </a:accent4>
      <a:accent5>
        <a:srgbClr val="E5E5EB"/>
      </a:accent5>
      <a:accent6>
        <a:srgbClr val="BAF7EC"/>
      </a:accent6>
      <a:hlink>
        <a:srgbClr val="1038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